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271" r:id="rId6"/>
    <p:sldId id="268" r:id="rId7"/>
    <p:sldId id="260" r:id="rId8"/>
    <p:sldId id="287" r:id="rId9"/>
    <p:sldId id="281" r:id="rId10"/>
    <p:sldId id="284" r:id="rId11"/>
    <p:sldId id="265" r:id="rId12"/>
    <p:sldId id="267" r:id="rId13"/>
    <p:sldId id="318" r:id="rId14"/>
    <p:sldId id="293" r:id="rId15"/>
    <p:sldId id="317" r:id="rId16"/>
    <p:sldId id="316" r:id="rId17"/>
    <p:sldId id="272" r:id="rId18"/>
    <p:sldId id="291" r:id="rId19"/>
  </p:sldIdLst>
  <p:sldSz cx="9144000" cy="5143500" type="screen16x9"/>
  <p:notesSz cx="6858000" cy="9144000"/>
  <p:embeddedFontLst>
    <p:embeddedFont>
      <p:font typeface="Book Antiqua" panose="02040602050305030304" pitchFamily="18" charset="0"/>
      <p:regular r:id="rId21"/>
      <p:bold r:id="rId22"/>
      <p:italic r:id="rId23"/>
      <p:boldItalic r:id="rId24"/>
    </p:embeddedFont>
    <p:embeddedFont>
      <p:font typeface="Dosis" pitchFamily="2" charset="0"/>
      <p:regular r:id="rId25"/>
      <p:bold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Nunito Sans" pitchFamily="2" charset="0"/>
      <p:regular r:id="rId31"/>
      <p:bold r:id="rId32"/>
      <p:italic r:id="rId33"/>
      <p:boldItalic r:id="rId34"/>
    </p:embeddedFont>
    <p:embeddedFont>
      <p:font typeface="Nunito Sans Black" pitchFamily="2" charset="0"/>
      <p:bold r:id="rId35"/>
      <p:boldItalic r:id="rId36"/>
    </p:embeddedFont>
    <p:embeddedFont>
      <p:font typeface="Pacifico" panose="020B060402020202020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3D52"/>
    <a:srgbClr val="2F536D"/>
    <a:srgbClr val="122432"/>
    <a:srgbClr val="1A3446"/>
    <a:srgbClr val="1D3A4E"/>
    <a:srgbClr val="1E3A4F"/>
    <a:srgbClr val="1A34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DBF1F1-92D2-4480-9F1C-B16DB0F3EAE4}">
  <a:tblStyle styleId="{53DBF1F1-92D2-4480-9F1C-B16DB0F3EA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306" autoAdjust="0"/>
    <p:restoredTop sz="94660"/>
  </p:normalViewPr>
  <p:slideViewPr>
    <p:cSldViewPr snapToGrid="0">
      <p:cViewPr varScale="1">
        <p:scale>
          <a:sx n="205" d="100"/>
          <a:sy n="205" d="100"/>
        </p:scale>
        <p:origin x="100" y="1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7C1E91-9230-4AAF-A821-F6B67B72ADDC}" type="doc">
      <dgm:prSet loTypeId="urn:microsoft.com/office/officeart/2008/layout/VerticalAccentList" loCatId="list" qsTypeId="urn:microsoft.com/office/officeart/2005/8/quickstyle/simple2" qsCatId="simple" csTypeId="urn:microsoft.com/office/officeart/2005/8/colors/accent2_3" csCatId="accent2" phldr="1"/>
      <dgm:spPr>
        <a:scene3d>
          <a:camera prst="orthographicFront">
            <a:rot lat="0" lon="0" rev="0"/>
          </a:camera>
          <a:lightRig rig="glow" dir="t">
            <a:rot lat="0" lon="0" rev="4800000"/>
          </a:lightRig>
        </a:scene3d>
      </dgm:spPr>
      <dgm:t>
        <a:bodyPr/>
        <a:lstStyle/>
        <a:p>
          <a:endParaRPr lang="el-GR"/>
        </a:p>
      </dgm:t>
    </dgm:pt>
    <dgm:pt modelId="{054D8011-9769-422D-9064-FA3F40300BE7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κίνησης </a:t>
          </a:r>
        </a:p>
      </dgm:t>
    </dgm:pt>
    <dgm:pt modelId="{1A0D15E8-D926-4957-854D-8E392B9BC95E}" type="parTrans" cxnId="{7106C3CF-7988-4C52-89C4-E788C587DF5C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CBFB1491-7449-4D70-BE2D-D0ECCDF762BA}" type="sibTrans" cxnId="{7106C3CF-7988-4C52-89C4-E788C587DF5C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7E34EEE2-6964-4947-9482-959EB052A2EA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πυρκαγιάς </a:t>
          </a:r>
          <a:endParaRPr lang="el-GR" sz="18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gm:t>
    </dgm:pt>
    <dgm:pt modelId="{445D585E-34FC-4BE0-9CB5-C297CCEF3F60}" type="parTrans" cxnId="{FEAD79E8-D815-4662-A882-DF4C3CBADBAB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0ADCFAE2-14DB-43A7-9D62-CB4FA1D8CA5B}" type="sibTrans" cxnId="{FEAD79E8-D815-4662-A882-DF4C3CBADBAB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BE36255B-9918-4A69-A9AD-B7DC622B2807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διαρροής υγρών</a:t>
          </a:r>
          <a:endParaRPr lang="el-GR" sz="18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gm:t>
    </dgm:pt>
    <dgm:pt modelId="{F97E51D6-F555-4112-9E77-5259A26B7C0A}" type="parTrans" cxnId="{D1880CB5-671C-4875-A21C-A5A009983348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D493EE2C-219F-4579-8889-51F3BE0D1D10}" type="sibTrans" cxnId="{D1880CB5-671C-4875-A21C-A5A009983348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1A92E90A-0853-44A3-A684-3B6AE61E9037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κατάστασης πόρτας</a:t>
          </a:r>
          <a:endParaRPr lang="el-GR" sz="18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gm:t>
    </dgm:pt>
    <dgm:pt modelId="{CF96B637-2C52-4F46-BACD-DB2BB30914A9}" type="parTrans" cxnId="{26A57111-03EC-4FFC-A643-9A8771466B89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2DE6915C-C523-4B50-9DB4-F3D21EEBA9E3}" type="sibTrans" cxnId="{26A57111-03EC-4FFC-A643-9A8771466B89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DFEC4FFF-EF1D-40C6-ABC6-ED144189885E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Ηχείο </a:t>
          </a:r>
          <a:r>
            <a:rPr lang="en-US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buzzer</a:t>
          </a:r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και Λυχνία </a:t>
          </a:r>
          <a:r>
            <a:rPr lang="en-US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Led</a:t>
          </a:r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</a:t>
          </a:r>
        </a:p>
      </dgm:t>
    </dgm:pt>
    <dgm:pt modelId="{C84F8B11-1D6A-41BA-A9FA-E01ED657C8BD}" type="parTrans" cxnId="{137B83FE-9D0F-4440-8781-E7CBEA66D7C7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AEE10883-47D0-4FB6-9A37-792505086C1F}" type="sibTrans" cxnId="{137B83FE-9D0F-4440-8781-E7CBEA66D7C7}">
      <dgm:prSet/>
      <dgm:spPr/>
      <dgm:t>
        <a:bodyPr/>
        <a:lstStyle/>
        <a:p>
          <a:endParaRPr lang="el-GR" sz="1800"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a:endParaRPr>
        </a:p>
      </dgm:t>
    </dgm:pt>
    <dgm:pt modelId="{0BDAC5A2-9AEF-46A1-B4AE-9D5FFAE67477}">
      <dgm:prSet custT="1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  <dgm:t>
        <a:bodyPr/>
        <a:lstStyle/>
        <a:p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Ειδοποιήσεις μέσω εφαρμογής και </a:t>
          </a:r>
          <a:r>
            <a:rPr lang="en-US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e-mail</a:t>
          </a:r>
          <a:r>
            <a:rPr lang="el-GR" sz="1800" i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</a:t>
          </a:r>
        </a:p>
      </dgm:t>
    </dgm:pt>
    <dgm:pt modelId="{6ABC3A4B-F80D-4355-BA36-EBA8B65D94EF}" type="parTrans" cxnId="{D1B6ADA9-E2E6-4042-AFAC-C0A28B7790F0}">
      <dgm:prSet/>
      <dgm:spPr/>
      <dgm:t>
        <a:bodyPr/>
        <a:lstStyle/>
        <a:p>
          <a:endParaRPr lang="el-GR" sz="1800"/>
        </a:p>
      </dgm:t>
    </dgm:pt>
    <dgm:pt modelId="{214235CB-6552-4FF9-8EBB-A47B24FD9CE3}" type="sibTrans" cxnId="{D1B6ADA9-E2E6-4042-AFAC-C0A28B7790F0}">
      <dgm:prSet/>
      <dgm:spPr/>
      <dgm:t>
        <a:bodyPr/>
        <a:lstStyle/>
        <a:p>
          <a:endParaRPr lang="el-GR" sz="1800"/>
        </a:p>
      </dgm:t>
    </dgm:pt>
    <dgm:pt modelId="{267B6E71-0A71-4AB9-BD3C-783CCD6C2F2E}" type="pres">
      <dgm:prSet presAssocID="{707C1E91-9230-4AAF-A821-F6B67B72ADDC}" presName="Name0" presStyleCnt="0">
        <dgm:presLayoutVars>
          <dgm:chMax/>
          <dgm:chPref/>
          <dgm:dir/>
        </dgm:presLayoutVars>
      </dgm:prSet>
      <dgm:spPr/>
    </dgm:pt>
    <dgm:pt modelId="{EB7AE250-F58D-420D-9771-563F20EEBC4F}" type="pres">
      <dgm:prSet presAssocID="{054D8011-9769-422D-9064-FA3F40300BE7}" presName="parenttext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AE1F706D-E9F1-436F-9320-0135AC3CE59F}" type="pres">
      <dgm:prSet presAssocID="{054D8011-9769-422D-9064-FA3F40300BE7}" presName="parenttext" presStyleLbl="revTx" presStyleIdx="0" presStyleCnt="6">
        <dgm:presLayoutVars>
          <dgm:chMax/>
          <dgm:chPref val="2"/>
          <dgm:bulletEnabled val="1"/>
        </dgm:presLayoutVars>
      </dgm:prSet>
      <dgm:spPr/>
    </dgm:pt>
    <dgm:pt modelId="{68DFAA2A-6AE1-4FBE-9F8B-E25BFBB34AFF}" type="pres">
      <dgm:prSet presAssocID="{054D8011-9769-422D-9064-FA3F40300BE7}" presName="parallelogram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2B5E6B17-1CE7-4F52-A8E9-C4952A5B4A2D}" type="pres">
      <dgm:prSet presAssocID="{054D8011-9769-422D-9064-FA3F40300BE7}" presName="parallelogram1" presStyleLbl="alignNode1" presStyleIdx="0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26E94178-1029-41FC-8EFF-5D5D5EFA6103}" type="pres">
      <dgm:prSet presAssocID="{054D8011-9769-422D-9064-FA3F40300BE7}" presName="parallelogram2" presStyleLbl="alignNode1" presStyleIdx="1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37E312C-311A-4672-90B1-791346163D0B}" type="pres">
      <dgm:prSet presAssocID="{054D8011-9769-422D-9064-FA3F40300BE7}" presName="parallelogram3" presStyleLbl="alignNode1" presStyleIdx="2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4C47392-861A-475E-8D19-55B8FC22479D}" type="pres">
      <dgm:prSet presAssocID="{054D8011-9769-422D-9064-FA3F40300BE7}" presName="parallelogram4" presStyleLbl="alignNode1" presStyleIdx="3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164A7AE1-2476-4EA0-9153-B28806AEA89F}" type="pres">
      <dgm:prSet presAssocID="{054D8011-9769-422D-9064-FA3F40300BE7}" presName="parallelogram5" presStyleLbl="alignNode1" presStyleIdx="4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88DC0F8-1ED6-4E20-8446-2C3C611CD3F1}" type="pres">
      <dgm:prSet presAssocID="{054D8011-9769-422D-9064-FA3F40300BE7}" presName="parallelogram6" presStyleLbl="alignNode1" presStyleIdx="5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98DB8D43-0256-4AB3-9124-8ADFB8545543}" type="pres">
      <dgm:prSet presAssocID="{054D8011-9769-422D-9064-FA3F40300BE7}" presName="parallelogram7" presStyleLbl="alignNode1" presStyleIdx="6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A0B44654-76F9-4801-BE43-3C3A0A5FD525}" type="pres">
      <dgm:prSet presAssocID="{CBFB1491-7449-4D70-BE2D-D0ECCDF762BA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04F3E92-C0F9-440B-8ECB-7D534CDF3D08}" type="pres">
      <dgm:prSet presAssocID="{7E34EEE2-6964-4947-9482-959EB052A2EA}" presName="parenttext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9188B4F5-DBC5-4B94-BC7D-67E452C539F3}" type="pres">
      <dgm:prSet presAssocID="{7E34EEE2-6964-4947-9482-959EB052A2EA}" presName="parenttext" presStyleLbl="revTx" presStyleIdx="1" presStyleCnt="6">
        <dgm:presLayoutVars>
          <dgm:chMax/>
          <dgm:chPref val="2"/>
          <dgm:bulletEnabled val="1"/>
        </dgm:presLayoutVars>
      </dgm:prSet>
      <dgm:spPr/>
    </dgm:pt>
    <dgm:pt modelId="{8497FA4D-EAE7-4DB1-9EC7-3729DCFAE4D5}" type="pres">
      <dgm:prSet presAssocID="{7E34EEE2-6964-4947-9482-959EB052A2EA}" presName="parallelogram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A8686F71-72E5-4F5C-AE6B-00F0455AB4FA}" type="pres">
      <dgm:prSet presAssocID="{7E34EEE2-6964-4947-9482-959EB052A2EA}" presName="parallelogram1" presStyleLbl="alignNode1" presStyleIdx="7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94632CC1-7AC8-425D-B198-252B4230556D}" type="pres">
      <dgm:prSet presAssocID="{7E34EEE2-6964-4947-9482-959EB052A2EA}" presName="parallelogram2" presStyleLbl="alignNode1" presStyleIdx="8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FE168185-6DED-4FDA-AEC5-B13E71E84767}" type="pres">
      <dgm:prSet presAssocID="{7E34EEE2-6964-4947-9482-959EB052A2EA}" presName="parallelogram3" presStyleLbl="alignNode1" presStyleIdx="9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9D5B1DE6-B956-4AA2-837D-D0F704F42296}" type="pres">
      <dgm:prSet presAssocID="{7E34EEE2-6964-4947-9482-959EB052A2EA}" presName="parallelogram4" presStyleLbl="alignNode1" presStyleIdx="10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5E1BB5A-CC5A-4B5C-BAA1-6BC8D134ADBB}" type="pres">
      <dgm:prSet presAssocID="{7E34EEE2-6964-4947-9482-959EB052A2EA}" presName="parallelogram5" presStyleLbl="alignNode1" presStyleIdx="11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283F160-3C7A-469C-BB1C-0A6653C05679}" type="pres">
      <dgm:prSet presAssocID="{7E34EEE2-6964-4947-9482-959EB052A2EA}" presName="parallelogram6" presStyleLbl="alignNode1" presStyleIdx="12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2226BA7E-E176-4B39-BFB3-26EABEF6652D}" type="pres">
      <dgm:prSet presAssocID="{7E34EEE2-6964-4947-9482-959EB052A2EA}" presName="parallelogram7" presStyleLbl="alignNode1" presStyleIdx="13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C64533F-1F8F-43FF-BF74-4DBD9B0D9B41}" type="pres">
      <dgm:prSet presAssocID="{0ADCFAE2-14DB-43A7-9D62-CB4FA1D8CA5B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BCDB30C5-0D71-4974-BECC-066B41EFE8B8}" type="pres">
      <dgm:prSet presAssocID="{BE36255B-9918-4A69-A9AD-B7DC622B2807}" presName="parenttext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5ECED80-FCD4-4383-8630-644E8AAECC9A}" type="pres">
      <dgm:prSet presAssocID="{BE36255B-9918-4A69-A9AD-B7DC622B2807}" presName="parenttext" presStyleLbl="revTx" presStyleIdx="2" presStyleCnt="6">
        <dgm:presLayoutVars>
          <dgm:chMax/>
          <dgm:chPref val="2"/>
          <dgm:bulletEnabled val="1"/>
        </dgm:presLayoutVars>
      </dgm:prSet>
      <dgm:spPr/>
    </dgm:pt>
    <dgm:pt modelId="{8AFD10B3-D66A-46BB-93ED-21F95797D5C0}" type="pres">
      <dgm:prSet presAssocID="{BE36255B-9918-4A69-A9AD-B7DC622B2807}" presName="parallelogram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DF6818AA-E303-46FD-998E-D9690CD9803D}" type="pres">
      <dgm:prSet presAssocID="{BE36255B-9918-4A69-A9AD-B7DC622B2807}" presName="parallelogram1" presStyleLbl="alignNode1" presStyleIdx="14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1C914F6C-9971-4622-9E99-14018ADDBA02}" type="pres">
      <dgm:prSet presAssocID="{BE36255B-9918-4A69-A9AD-B7DC622B2807}" presName="parallelogram2" presStyleLbl="alignNode1" presStyleIdx="15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930C049-D201-4D9A-A1C0-260756CFFE3C}" type="pres">
      <dgm:prSet presAssocID="{BE36255B-9918-4A69-A9AD-B7DC622B2807}" presName="parallelogram3" presStyleLbl="alignNode1" presStyleIdx="16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3A1C387-4865-477E-B592-EFA5665AF188}" type="pres">
      <dgm:prSet presAssocID="{BE36255B-9918-4A69-A9AD-B7DC622B2807}" presName="parallelogram4" presStyleLbl="alignNode1" presStyleIdx="17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C1E17D5-4B63-49AC-A9BC-C30F7E080698}" type="pres">
      <dgm:prSet presAssocID="{BE36255B-9918-4A69-A9AD-B7DC622B2807}" presName="parallelogram5" presStyleLbl="alignNode1" presStyleIdx="18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C5A0CB5-7057-46D4-9465-1B728FE0C38F}" type="pres">
      <dgm:prSet presAssocID="{BE36255B-9918-4A69-A9AD-B7DC622B2807}" presName="parallelogram6" presStyleLbl="alignNode1" presStyleIdx="19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2932E659-8BB4-4BFE-8400-7B58A6E439ED}" type="pres">
      <dgm:prSet presAssocID="{BE36255B-9918-4A69-A9AD-B7DC622B2807}" presName="parallelogram7" presStyleLbl="alignNode1" presStyleIdx="20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5918DDE6-721B-411E-8086-A9E672862CE8}" type="pres">
      <dgm:prSet presAssocID="{D493EE2C-219F-4579-8889-51F3BE0D1D10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07D7FE2-5644-4B6D-A168-EAD983AB694B}" type="pres">
      <dgm:prSet presAssocID="{1A92E90A-0853-44A3-A684-3B6AE61E9037}" presName="parenttext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A25A0E8-DE2F-4551-AA32-DC4040201917}" type="pres">
      <dgm:prSet presAssocID="{1A92E90A-0853-44A3-A684-3B6AE61E9037}" presName="parenttext" presStyleLbl="revTx" presStyleIdx="3" presStyleCnt="6" custScaleX="109646">
        <dgm:presLayoutVars>
          <dgm:chMax/>
          <dgm:chPref val="2"/>
          <dgm:bulletEnabled val="1"/>
        </dgm:presLayoutVars>
      </dgm:prSet>
      <dgm:spPr/>
    </dgm:pt>
    <dgm:pt modelId="{81622221-709F-48D2-9A28-5A6012D156DF}" type="pres">
      <dgm:prSet presAssocID="{1A92E90A-0853-44A3-A684-3B6AE61E9037}" presName="parallelogram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7384AF9F-7F25-4687-991D-ACC347061B75}" type="pres">
      <dgm:prSet presAssocID="{1A92E90A-0853-44A3-A684-3B6AE61E9037}" presName="parallelogram1" presStyleLbl="alignNode1" presStyleIdx="21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EB65BAC6-1ED2-4746-9462-AEDCD86BD968}" type="pres">
      <dgm:prSet presAssocID="{1A92E90A-0853-44A3-A684-3B6AE61E9037}" presName="parallelogram2" presStyleLbl="alignNode1" presStyleIdx="22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6635D1E4-69A9-4682-9078-73BA636E7318}" type="pres">
      <dgm:prSet presAssocID="{1A92E90A-0853-44A3-A684-3B6AE61E9037}" presName="parallelogram3" presStyleLbl="alignNode1" presStyleIdx="23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9CC8E58C-9F03-4F00-8D19-14D2E7661550}" type="pres">
      <dgm:prSet presAssocID="{1A92E90A-0853-44A3-A684-3B6AE61E9037}" presName="parallelogram4" presStyleLbl="alignNode1" presStyleIdx="24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5610EC75-D59E-4AC8-9B70-1E65131100EF}" type="pres">
      <dgm:prSet presAssocID="{1A92E90A-0853-44A3-A684-3B6AE61E9037}" presName="parallelogram5" presStyleLbl="alignNode1" presStyleIdx="25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BCE3A31-0F32-4D4D-8389-6AC1126E8434}" type="pres">
      <dgm:prSet presAssocID="{1A92E90A-0853-44A3-A684-3B6AE61E9037}" presName="parallelogram6" presStyleLbl="alignNode1" presStyleIdx="26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BC395E77-BC2F-49EC-BEB9-82A1BFEF88F0}" type="pres">
      <dgm:prSet presAssocID="{1A92E90A-0853-44A3-A684-3B6AE61E9037}" presName="parallelogram7" presStyleLbl="alignNode1" presStyleIdx="27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B963D944-1864-469D-BDC7-3FE1DD6C81EB}" type="pres">
      <dgm:prSet presAssocID="{2DE6915C-C523-4B50-9DB4-F3D21EEBA9E3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0A2F0806-D853-47B3-9BC6-13EEAD370A4C}" type="pres">
      <dgm:prSet presAssocID="{DFEC4FFF-EF1D-40C6-ABC6-ED144189885E}" presName="parenttext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62D209E1-CEA2-4EB3-97DF-7C50F15F5290}" type="pres">
      <dgm:prSet presAssocID="{DFEC4FFF-EF1D-40C6-ABC6-ED144189885E}" presName="parenttext" presStyleLbl="revTx" presStyleIdx="4" presStyleCnt="6">
        <dgm:presLayoutVars>
          <dgm:chMax/>
          <dgm:chPref val="2"/>
          <dgm:bulletEnabled val="1"/>
        </dgm:presLayoutVars>
      </dgm:prSet>
      <dgm:spPr/>
    </dgm:pt>
    <dgm:pt modelId="{92468859-0E08-4813-A870-22709CF3D50A}" type="pres">
      <dgm:prSet presAssocID="{DFEC4FFF-EF1D-40C6-ABC6-ED144189885E}" presName="parallelogramComposit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40A2F3E-E195-469E-B8FE-7D922193D06C}" type="pres">
      <dgm:prSet presAssocID="{DFEC4FFF-EF1D-40C6-ABC6-ED144189885E}" presName="parallelogram1" presStyleLbl="alignNode1" presStyleIdx="28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543276FB-38B3-4A9D-9B08-7FE662B2C507}" type="pres">
      <dgm:prSet presAssocID="{DFEC4FFF-EF1D-40C6-ABC6-ED144189885E}" presName="parallelogram2" presStyleLbl="alignNode1" presStyleIdx="29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8482ACEB-2C22-41F1-8295-AE54CAB00B4D}" type="pres">
      <dgm:prSet presAssocID="{DFEC4FFF-EF1D-40C6-ABC6-ED144189885E}" presName="parallelogram3" presStyleLbl="alignNode1" presStyleIdx="30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F7A6F742-618A-408D-8DC9-9B7E48E6BE13}" type="pres">
      <dgm:prSet presAssocID="{DFEC4FFF-EF1D-40C6-ABC6-ED144189885E}" presName="parallelogram4" presStyleLbl="alignNode1" presStyleIdx="31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7EE597A9-B5C7-4A2F-A031-D6E6AFDF9CC5}" type="pres">
      <dgm:prSet presAssocID="{DFEC4FFF-EF1D-40C6-ABC6-ED144189885E}" presName="parallelogram5" presStyleLbl="alignNode1" presStyleIdx="32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482AE4EE-95D0-4664-8DAD-40CEE3813CDB}" type="pres">
      <dgm:prSet presAssocID="{DFEC4FFF-EF1D-40C6-ABC6-ED144189885E}" presName="parallelogram6" presStyleLbl="alignNode1" presStyleIdx="33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C5D685F7-536A-40F9-AE27-D045908522ED}" type="pres">
      <dgm:prSet presAssocID="{DFEC4FFF-EF1D-40C6-ABC6-ED144189885E}" presName="parallelogram7" presStyleLbl="alignNode1" presStyleIdx="34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78DC1C8B-B8A1-493B-89BB-36A8E0A1B46B}" type="pres">
      <dgm:prSet presAssocID="{AEE10883-47D0-4FB6-9A37-792505086C1F}" presName="sibTrans" presStyleCnt="0"/>
      <dgm:spPr/>
    </dgm:pt>
    <dgm:pt modelId="{B23843F4-BA4E-410F-8455-C622912D3661}" type="pres">
      <dgm:prSet presAssocID="{0BDAC5A2-9AEF-46A1-B4AE-9D5FFAE67477}" presName="parenttextcomposite" presStyleCnt="0"/>
      <dgm:spPr/>
    </dgm:pt>
    <dgm:pt modelId="{2F06AB1A-212E-4DF8-9EAD-BC9B35A90B29}" type="pres">
      <dgm:prSet presAssocID="{0BDAC5A2-9AEF-46A1-B4AE-9D5FFAE67477}" presName="parenttext" presStyleLbl="revTx" presStyleIdx="5" presStyleCnt="6" custScaleX="106806" custScaleY="99406">
        <dgm:presLayoutVars>
          <dgm:chMax/>
          <dgm:chPref val="2"/>
          <dgm:bulletEnabled val="1"/>
        </dgm:presLayoutVars>
      </dgm:prSet>
      <dgm:spPr/>
    </dgm:pt>
    <dgm:pt modelId="{D662B911-93BA-4BF0-9EB9-BB2408F8A6F4}" type="pres">
      <dgm:prSet presAssocID="{0BDAC5A2-9AEF-46A1-B4AE-9D5FFAE67477}" presName="parallelogramComposite" presStyleCnt="0"/>
      <dgm:spPr/>
    </dgm:pt>
    <dgm:pt modelId="{24C1767F-D93B-4228-9457-39B1F99039CC}" type="pres">
      <dgm:prSet presAssocID="{0BDAC5A2-9AEF-46A1-B4AE-9D5FFAE67477}" presName="parallelogram1" presStyleLbl="alignNode1" presStyleIdx="35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3E62C53F-85F0-46A8-A0B9-61E327DFFD44}" type="pres">
      <dgm:prSet presAssocID="{0BDAC5A2-9AEF-46A1-B4AE-9D5FFAE67477}" presName="parallelogram2" presStyleLbl="alignNode1" presStyleIdx="36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959843AE-F68F-419E-9EFD-84DB061549A7}" type="pres">
      <dgm:prSet presAssocID="{0BDAC5A2-9AEF-46A1-B4AE-9D5FFAE67477}" presName="parallelogram3" presStyleLbl="alignNode1" presStyleIdx="37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BE9FE243-BF31-4D62-A4E2-403231E0BD67}" type="pres">
      <dgm:prSet presAssocID="{0BDAC5A2-9AEF-46A1-B4AE-9D5FFAE67477}" presName="parallelogram4" presStyleLbl="alignNode1" presStyleIdx="38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654DADAD-38F9-42B6-8339-B01F0F612030}" type="pres">
      <dgm:prSet presAssocID="{0BDAC5A2-9AEF-46A1-B4AE-9D5FFAE67477}" presName="parallelogram5" presStyleLbl="alignNode1" presStyleIdx="39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6A7AF0D4-A34F-47FF-82AC-B29E295E9211}" type="pres">
      <dgm:prSet presAssocID="{0BDAC5A2-9AEF-46A1-B4AE-9D5FFAE67477}" presName="parallelogram6" presStyleLbl="alignNode1" presStyleIdx="40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  <dgm:pt modelId="{DB74CED1-46AE-441C-BFB6-F1A7C3880BC1}" type="pres">
      <dgm:prSet presAssocID="{0BDAC5A2-9AEF-46A1-B4AE-9D5FFAE67477}" presName="parallelogram7" presStyleLbl="alignNode1" presStyleIdx="41" presStyleCnt="42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p3d prstMaterial="matte">
          <a:bevelT w="127000" h="63500"/>
        </a:sp3d>
      </dgm:spPr>
    </dgm:pt>
  </dgm:ptLst>
  <dgm:cxnLst>
    <dgm:cxn modelId="{40644603-A678-4D57-BBC7-ADCB3294E491}" type="presOf" srcId="{0BDAC5A2-9AEF-46A1-B4AE-9D5FFAE67477}" destId="{2F06AB1A-212E-4DF8-9EAD-BC9B35A90B29}" srcOrd="0" destOrd="0" presId="urn:microsoft.com/office/officeart/2008/layout/VerticalAccentList"/>
    <dgm:cxn modelId="{26A57111-03EC-4FFC-A643-9A8771466B89}" srcId="{707C1E91-9230-4AAF-A821-F6B67B72ADDC}" destId="{1A92E90A-0853-44A3-A684-3B6AE61E9037}" srcOrd="3" destOrd="0" parTransId="{CF96B637-2C52-4F46-BACD-DB2BB30914A9}" sibTransId="{2DE6915C-C523-4B50-9DB4-F3D21EEBA9E3}"/>
    <dgm:cxn modelId="{A118AB76-F30D-416A-A720-9A9FA18F6BC9}" type="presOf" srcId="{1A92E90A-0853-44A3-A684-3B6AE61E9037}" destId="{4A25A0E8-DE2F-4551-AA32-DC4040201917}" srcOrd="0" destOrd="0" presId="urn:microsoft.com/office/officeart/2008/layout/VerticalAccentList"/>
    <dgm:cxn modelId="{7BEA557B-A034-47F6-9D37-739D49CA5DC6}" type="presOf" srcId="{707C1E91-9230-4AAF-A821-F6B67B72ADDC}" destId="{267B6E71-0A71-4AB9-BD3C-783CCD6C2F2E}" srcOrd="0" destOrd="0" presId="urn:microsoft.com/office/officeart/2008/layout/VerticalAccentList"/>
    <dgm:cxn modelId="{6D422C9D-076E-44BE-B006-CA26DD63A3A7}" type="presOf" srcId="{7E34EEE2-6964-4947-9482-959EB052A2EA}" destId="{9188B4F5-DBC5-4B94-BC7D-67E452C539F3}" srcOrd="0" destOrd="0" presId="urn:microsoft.com/office/officeart/2008/layout/VerticalAccentList"/>
    <dgm:cxn modelId="{F114B59D-4210-413F-9C74-3D83D26D2E03}" type="presOf" srcId="{BE36255B-9918-4A69-A9AD-B7DC622B2807}" destId="{85ECED80-FCD4-4383-8630-644E8AAECC9A}" srcOrd="0" destOrd="0" presId="urn:microsoft.com/office/officeart/2008/layout/VerticalAccentList"/>
    <dgm:cxn modelId="{652FBFA5-3AA6-4E49-90B6-9EAFDF867D3A}" type="presOf" srcId="{054D8011-9769-422D-9064-FA3F40300BE7}" destId="{AE1F706D-E9F1-436F-9320-0135AC3CE59F}" srcOrd="0" destOrd="0" presId="urn:microsoft.com/office/officeart/2008/layout/VerticalAccentList"/>
    <dgm:cxn modelId="{D1B6ADA9-E2E6-4042-AFAC-C0A28B7790F0}" srcId="{707C1E91-9230-4AAF-A821-F6B67B72ADDC}" destId="{0BDAC5A2-9AEF-46A1-B4AE-9D5FFAE67477}" srcOrd="5" destOrd="0" parTransId="{6ABC3A4B-F80D-4355-BA36-EBA8B65D94EF}" sibTransId="{214235CB-6552-4FF9-8EBB-A47B24FD9CE3}"/>
    <dgm:cxn modelId="{9E4CCCA9-7BCA-4CE8-B6AC-26EB2F7BC1C2}" type="presOf" srcId="{DFEC4FFF-EF1D-40C6-ABC6-ED144189885E}" destId="{62D209E1-CEA2-4EB3-97DF-7C50F15F5290}" srcOrd="0" destOrd="0" presId="urn:microsoft.com/office/officeart/2008/layout/VerticalAccentList"/>
    <dgm:cxn modelId="{D1880CB5-671C-4875-A21C-A5A009983348}" srcId="{707C1E91-9230-4AAF-A821-F6B67B72ADDC}" destId="{BE36255B-9918-4A69-A9AD-B7DC622B2807}" srcOrd="2" destOrd="0" parTransId="{F97E51D6-F555-4112-9E77-5259A26B7C0A}" sibTransId="{D493EE2C-219F-4579-8889-51F3BE0D1D10}"/>
    <dgm:cxn modelId="{7106C3CF-7988-4C52-89C4-E788C587DF5C}" srcId="{707C1E91-9230-4AAF-A821-F6B67B72ADDC}" destId="{054D8011-9769-422D-9064-FA3F40300BE7}" srcOrd="0" destOrd="0" parTransId="{1A0D15E8-D926-4957-854D-8E392B9BC95E}" sibTransId="{CBFB1491-7449-4D70-BE2D-D0ECCDF762BA}"/>
    <dgm:cxn modelId="{FEAD79E8-D815-4662-A882-DF4C3CBADBAB}" srcId="{707C1E91-9230-4AAF-A821-F6B67B72ADDC}" destId="{7E34EEE2-6964-4947-9482-959EB052A2EA}" srcOrd="1" destOrd="0" parTransId="{445D585E-34FC-4BE0-9CB5-C297CCEF3F60}" sibTransId="{0ADCFAE2-14DB-43A7-9D62-CB4FA1D8CA5B}"/>
    <dgm:cxn modelId="{137B83FE-9D0F-4440-8781-E7CBEA66D7C7}" srcId="{707C1E91-9230-4AAF-A821-F6B67B72ADDC}" destId="{DFEC4FFF-EF1D-40C6-ABC6-ED144189885E}" srcOrd="4" destOrd="0" parTransId="{C84F8B11-1D6A-41BA-A9FA-E01ED657C8BD}" sibTransId="{AEE10883-47D0-4FB6-9A37-792505086C1F}"/>
    <dgm:cxn modelId="{A4BA8E92-0666-4223-B0E0-A107D5A78088}" type="presParOf" srcId="{267B6E71-0A71-4AB9-BD3C-783CCD6C2F2E}" destId="{EB7AE250-F58D-420D-9771-563F20EEBC4F}" srcOrd="0" destOrd="0" presId="urn:microsoft.com/office/officeart/2008/layout/VerticalAccentList"/>
    <dgm:cxn modelId="{4C550C81-F3AE-4CD8-85B7-D452F5375A2A}" type="presParOf" srcId="{EB7AE250-F58D-420D-9771-563F20EEBC4F}" destId="{AE1F706D-E9F1-436F-9320-0135AC3CE59F}" srcOrd="0" destOrd="0" presId="urn:microsoft.com/office/officeart/2008/layout/VerticalAccentList"/>
    <dgm:cxn modelId="{B9880DC6-32F8-4783-9975-F7690BC3A274}" type="presParOf" srcId="{267B6E71-0A71-4AB9-BD3C-783CCD6C2F2E}" destId="{68DFAA2A-6AE1-4FBE-9F8B-E25BFBB34AFF}" srcOrd="1" destOrd="0" presId="urn:microsoft.com/office/officeart/2008/layout/VerticalAccentList"/>
    <dgm:cxn modelId="{15C3902D-E1F0-4222-89F4-65AC432F205A}" type="presParOf" srcId="{68DFAA2A-6AE1-4FBE-9F8B-E25BFBB34AFF}" destId="{2B5E6B17-1CE7-4F52-A8E9-C4952A5B4A2D}" srcOrd="0" destOrd="0" presId="urn:microsoft.com/office/officeart/2008/layout/VerticalAccentList"/>
    <dgm:cxn modelId="{37A1E95C-28E1-4E21-880E-46CDE744A768}" type="presParOf" srcId="{68DFAA2A-6AE1-4FBE-9F8B-E25BFBB34AFF}" destId="{26E94178-1029-41FC-8EFF-5D5D5EFA6103}" srcOrd="1" destOrd="0" presId="urn:microsoft.com/office/officeart/2008/layout/VerticalAccentList"/>
    <dgm:cxn modelId="{AC0FE0B9-B34E-458C-B9BE-6C108FB1C117}" type="presParOf" srcId="{68DFAA2A-6AE1-4FBE-9F8B-E25BFBB34AFF}" destId="{E37E312C-311A-4672-90B1-791346163D0B}" srcOrd="2" destOrd="0" presId="urn:microsoft.com/office/officeart/2008/layout/VerticalAccentList"/>
    <dgm:cxn modelId="{ECF89883-2F5D-47C6-A9DD-6F33B50EFD2D}" type="presParOf" srcId="{68DFAA2A-6AE1-4FBE-9F8B-E25BFBB34AFF}" destId="{E4C47392-861A-475E-8D19-55B8FC22479D}" srcOrd="3" destOrd="0" presId="urn:microsoft.com/office/officeart/2008/layout/VerticalAccentList"/>
    <dgm:cxn modelId="{8B2DE38A-0B3E-4473-8B47-ED81D46A9CB7}" type="presParOf" srcId="{68DFAA2A-6AE1-4FBE-9F8B-E25BFBB34AFF}" destId="{164A7AE1-2476-4EA0-9153-B28806AEA89F}" srcOrd="4" destOrd="0" presId="urn:microsoft.com/office/officeart/2008/layout/VerticalAccentList"/>
    <dgm:cxn modelId="{0D2FF849-819A-4020-A313-09A8CE5AF89A}" type="presParOf" srcId="{68DFAA2A-6AE1-4FBE-9F8B-E25BFBB34AFF}" destId="{E88DC0F8-1ED6-4E20-8446-2C3C611CD3F1}" srcOrd="5" destOrd="0" presId="urn:microsoft.com/office/officeart/2008/layout/VerticalAccentList"/>
    <dgm:cxn modelId="{B2D2EC0E-CAC8-4A83-9783-6B870BD3FBE5}" type="presParOf" srcId="{68DFAA2A-6AE1-4FBE-9F8B-E25BFBB34AFF}" destId="{98DB8D43-0256-4AB3-9124-8ADFB8545543}" srcOrd="6" destOrd="0" presId="urn:microsoft.com/office/officeart/2008/layout/VerticalAccentList"/>
    <dgm:cxn modelId="{9D4B8B23-F650-43EC-9BE0-7266D1C7F3F7}" type="presParOf" srcId="{267B6E71-0A71-4AB9-BD3C-783CCD6C2F2E}" destId="{A0B44654-76F9-4801-BE43-3C3A0A5FD525}" srcOrd="2" destOrd="0" presId="urn:microsoft.com/office/officeart/2008/layout/VerticalAccentList"/>
    <dgm:cxn modelId="{B0619A26-D918-4D26-8593-74B589380DDD}" type="presParOf" srcId="{267B6E71-0A71-4AB9-BD3C-783CCD6C2F2E}" destId="{E04F3E92-C0F9-440B-8ECB-7D534CDF3D08}" srcOrd="3" destOrd="0" presId="urn:microsoft.com/office/officeart/2008/layout/VerticalAccentList"/>
    <dgm:cxn modelId="{0F3841CC-336F-44DF-9D2F-FD8BEE4D4102}" type="presParOf" srcId="{E04F3E92-C0F9-440B-8ECB-7D534CDF3D08}" destId="{9188B4F5-DBC5-4B94-BC7D-67E452C539F3}" srcOrd="0" destOrd="0" presId="urn:microsoft.com/office/officeart/2008/layout/VerticalAccentList"/>
    <dgm:cxn modelId="{628BAF3A-DE72-4A21-AC0F-A28A4FE24C0C}" type="presParOf" srcId="{267B6E71-0A71-4AB9-BD3C-783CCD6C2F2E}" destId="{8497FA4D-EAE7-4DB1-9EC7-3729DCFAE4D5}" srcOrd="4" destOrd="0" presId="urn:microsoft.com/office/officeart/2008/layout/VerticalAccentList"/>
    <dgm:cxn modelId="{6D806D7F-A61B-41FC-9DE1-0AA50601C216}" type="presParOf" srcId="{8497FA4D-EAE7-4DB1-9EC7-3729DCFAE4D5}" destId="{A8686F71-72E5-4F5C-AE6B-00F0455AB4FA}" srcOrd="0" destOrd="0" presId="urn:microsoft.com/office/officeart/2008/layout/VerticalAccentList"/>
    <dgm:cxn modelId="{C77184D9-D85E-45EC-A826-DF0920D765EF}" type="presParOf" srcId="{8497FA4D-EAE7-4DB1-9EC7-3729DCFAE4D5}" destId="{94632CC1-7AC8-425D-B198-252B4230556D}" srcOrd="1" destOrd="0" presId="urn:microsoft.com/office/officeart/2008/layout/VerticalAccentList"/>
    <dgm:cxn modelId="{D184C7B1-6E01-48AA-9E6E-25529FEC765F}" type="presParOf" srcId="{8497FA4D-EAE7-4DB1-9EC7-3729DCFAE4D5}" destId="{FE168185-6DED-4FDA-AEC5-B13E71E84767}" srcOrd="2" destOrd="0" presId="urn:microsoft.com/office/officeart/2008/layout/VerticalAccentList"/>
    <dgm:cxn modelId="{533DC29A-2CCF-488D-87B8-2CBF616C81E6}" type="presParOf" srcId="{8497FA4D-EAE7-4DB1-9EC7-3729DCFAE4D5}" destId="{9D5B1DE6-B956-4AA2-837D-D0F704F42296}" srcOrd="3" destOrd="0" presId="urn:microsoft.com/office/officeart/2008/layout/VerticalAccentList"/>
    <dgm:cxn modelId="{3CB08B64-F3A9-431A-886E-A141AF719A8F}" type="presParOf" srcId="{8497FA4D-EAE7-4DB1-9EC7-3729DCFAE4D5}" destId="{85E1BB5A-CC5A-4B5C-BAA1-6BC8D134ADBB}" srcOrd="4" destOrd="0" presId="urn:microsoft.com/office/officeart/2008/layout/VerticalAccentList"/>
    <dgm:cxn modelId="{A6826128-017C-460C-9007-57D803AADF3B}" type="presParOf" srcId="{8497FA4D-EAE7-4DB1-9EC7-3729DCFAE4D5}" destId="{E283F160-3C7A-469C-BB1C-0A6653C05679}" srcOrd="5" destOrd="0" presId="urn:microsoft.com/office/officeart/2008/layout/VerticalAccentList"/>
    <dgm:cxn modelId="{11B23428-8B80-43A1-9178-D99A974141E1}" type="presParOf" srcId="{8497FA4D-EAE7-4DB1-9EC7-3729DCFAE4D5}" destId="{2226BA7E-E176-4B39-BFB3-26EABEF6652D}" srcOrd="6" destOrd="0" presId="urn:microsoft.com/office/officeart/2008/layout/VerticalAccentList"/>
    <dgm:cxn modelId="{AF23CD08-AB99-4CDD-BF46-90FB2F74F068}" type="presParOf" srcId="{267B6E71-0A71-4AB9-BD3C-783CCD6C2F2E}" destId="{8C64533F-1F8F-43FF-BF74-4DBD9B0D9B41}" srcOrd="5" destOrd="0" presId="urn:microsoft.com/office/officeart/2008/layout/VerticalAccentList"/>
    <dgm:cxn modelId="{EAC36F7F-80FE-4A73-8B8F-E5AF8B786A3E}" type="presParOf" srcId="{267B6E71-0A71-4AB9-BD3C-783CCD6C2F2E}" destId="{BCDB30C5-0D71-4974-BECC-066B41EFE8B8}" srcOrd="6" destOrd="0" presId="urn:microsoft.com/office/officeart/2008/layout/VerticalAccentList"/>
    <dgm:cxn modelId="{A13BC3C8-AEC3-4948-8755-C56A7121C110}" type="presParOf" srcId="{BCDB30C5-0D71-4974-BECC-066B41EFE8B8}" destId="{85ECED80-FCD4-4383-8630-644E8AAECC9A}" srcOrd="0" destOrd="0" presId="urn:microsoft.com/office/officeart/2008/layout/VerticalAccentList"/>
    <dgm:cxn modelId="{1D5B8AF1-02E6-48F0-BD27-FD4199D1DBD6}" type="presParOf" srcId="{267B6E71-0A71-4AB9-BD3C-783CCD6C2F2E}" destId="{8AFD10B3-D66A-46BB-93ED-21F95797D5C0}" srcOrd="7" destOrd="0" presId="urn:microsoft.com/office/officeart/2008/layout/VerticalAccentList"/>
    <dgm:cxn modelId="{8DC509EB-152C-47A9-BD3F-C23595F5403B}" type="presParOf" srcId="{8AFD10B3-D66A-46BB-93ED-21F95797D5C0}" destId="{DF6818AA-E303-46FD-998E-D9690CD9803D}" srcOrd="0" destOrd="0" presId="urn:microsoft.com/office/officeart/2008/layout/VerticalAccentList"/>
    <dgm:cxn modelId="{3635D401-93CD-477D-8206-7BCDCCEA92AF}" type="presParOf" srcId="{8AFD10B3-D66A-46BB-93ED-21F95797D5C0}" destId="{1C914F6C-9971-4622-9E99-14018ADDBA02}" srcOrd="1" destOrd="0" presId="urn:microsoft.com/office/officeart/2008/layout/VerticalAccentList"/>
    <dgm:cxn modelId="{9C1DD742-5225-4CC7-BFA4-D9C87ABB34EB}" type="presParOf" srcId="{8AFD10B3-D66A-46BB-93ED-21F95797D5C0}" destId="{4930C049-D201-4D9A-A1C0-260756CFFE3C}" srcOrd="2" destOrd="0" presId="urn:microsoft.com/office/officeart/2008/layout/VerticalAccentList"/>
    <dgm:cxn modelId="{E3FA562D-7833-47B5-87EE-A31EDCF988A0}" type="presParOf" srcId="{8AFD10B3-D66A-46BB-93ED-21F95797D5C0}" destId="{83A1C387-4865-477E-B592-EFA5665AF188}" srcOrd="3" destOrd="0" presId="urn:microsoft.com/office/officeart/2008/layout/VerticalAccentList"/>
    <dgm:cxn modelId="{F6842F0A-18A1-4160-ADA7-E4211A5B830C}" type="presParOf" srcId="{8AFD10B3-D66A-46BB-93ED-21F95797D5C0}" destId="{8C1E17D5-4B63-49AC-A9BC-C30F7E080698}" srcOrd="4" destOrd="0" presId="urn:microsoft.com/office/officeart/2008/layout/VerticalAccentList"/>
    <dgm:cxn modelId="{2B17059C-3623-4034-BC5B-C5B926C84BE4}" type="presParOf" srcId="{8AFD10B3-D66A-46BB-93ED-21F95797D5C0}" destId="{8C5A0CB5-7057-46D4-9465-1B728FE0C38F}" srcOrd="5" destOrd="0" presId="urn:microsoft.com/office/officeart/2008/layout/VerticalAccentList"/>
    <dgm:cxn modelId="{A2BFAC39-2935-44AF-BB5F-FB8EB6FA3F0E}" type="presParOf" srcId="{8AFD10B3-D66A-46BB-93ED-21F95797D5C0}" destId="{2932E659-8BB4-4BFE-8400-7B58A6E439ED}" srcOrd="6" destOrd="0" presId="urn:microsoft.com/office/officeart/2008/layout/VerticalAccentList"/>
    <dgm:cxn modelId="{02612554-7472-446E-BF16-3C6F9387C80B}" type="presParOf" srcId="{267B6E71-0A71-4AB9-BD3C-783CCD6C2F2E}" destId="{5918DDE6-721B-411E-8086-A9E672862CE8}" srcOrd="8" destOrd="0" presId="urn:microsoft.com/office/officeart/2008/layout/VerticalAccentList"/>
    <dgm:cxn modelId="{DD5BE87A-AE06-4B13-ABFE-5C61E753B747}" type="presParOf" srcId="{267B6E71-0A71-4AB9-BD3C-783CCD6C2F2E}" destId="{407D7FE2-5644-4B6D-A168-EAD983AB694B}" srcOrd="9" destOrd="0" presId="urn:microsoft.com/office/officeart/2008/layout/VerticalAccentList"/>
    <dgm:cxn modelId="{0921B32C-7A42-4A95-A54B-E4F4837D9EDF}" type="presParOf" srcId="{407D7FE2-5644-4B6D-A168-EAD983AB694B}" destId="{4A25A0E8-DE2F-4551-AA32-DC4040201917}" srcOrd="0" destOrd="0" presId="urn:microsoft.com/office/officeart/2008/layout/VerticalAccentList"/>
    <dgm:cxn modelId="{76B7FEC5-8DF7-4258-8707-8A7E4CEF9264}" type="presParOf" srcId="{267B6E71-0A71-4AB9-BD3C-783CCD6C2F2E}" destId="{81622221-709F-48D2-9A28-5A6012D156DF}" srcOrd="10" destOrd="0" presId="urn:microsoft.com/office/officeart/2008/layout/VerticalAccentList"/>
    <dgm:cxn modelId="{B8D4A38D-2781-4C31-89EF-B89222759FF0}" type="presParOf" srcId="{81622221-709F-48D2-9A28-5A6012D156DF}" destId="{7384AF9F-7F25-4687-991D-ACC347061B75}" srcOrd="0" destOrd="0" presId="urn:microsoft.com/office/officeart/2008/layout/VerticalAccentList"/>
    <dgm:cxn modelId="{73C811DC-FF2E-47B7-8340-75A45E19732A}" type="presParOf" srcId="{81622221-709F-48D2-9A28-5A6012D156DF}" destId="{EB65BAC6-1ED2-4746-9462-AEDCD86BD968}" srcOrd="1" destOrd="0" presId="urn:microsoft.com/office/officeart/2008/layout/VerticalAccentList"/>
    <dgm:cxn modelId="{EAA1E58C-54D5-4D7D-827A-4CC12C9C432C}" type="presParOf" srcId="{81622221-709F-48D2-9A28-5A6012D156DF}" destId="{6635D1E4-69A9-4682-9078-73BA636E7318}" srcOrd="2" destOrd="0" presId="urn:microsoft.com/office/officeart/2008/layout/VerticalAccentList"/>
    <dgm:cxn modelId="{7841B055-D726-45C9-88E5-0FCE4B15D5D1}" type="presParOf" srcId="{81622221-709F-48D2-9A28-5A6012D156DF}" destId="{9CC8E58C-9F03-4F00-8D19-14D2E7661550}" srcOrd="3" destOrd="0" presId="urn:microsoft.com/office/officeart/2008/layout/VerticalAccentList"/>
    <dgm:cxn modelId="{91FE3E8F-CE2D-48F6-B5AB-B4B7A1925CDC}" type="presParOf" srcId="{81622221-709F-48D2-9A28-5A6012D156DF}" destId="{5610EC75-D59E-4AC8-9B70-1E65131100EF}" srcOrd="4" destOrd="0" presId="urn:microsoft.com/office/officeart/2008/layout/VerticalAccentList"/>
    <dgm:cxn modelId="{38DF372B-833E-4199-8B33-61918361BBED}" type="presParOf" srcId="{81622221-709F-48D2-9A28-5A6012D156DF}" destId="{4BCE3A31-0F32-4D4D-8389-6AC1126E8434}" srcOrd="5" destOrd="0" presId="urn:microsoft.com/office/officeart/2008/layout/VerticalAccentList"/>
    <dgm:cxn modelId="{5EE13D2D-50C1-4E65-83B7-E6C9893D1194}" type="presParOf" srcId="{81622221-709F-48D2-9A28-5A6012D156DF}" destId="{BC395E77-BC2F-49EC-BEB9-82A1BFEF88F0}" srcOrd="6" destOrd="0" presId="urn:microsoft.com/office/officeart/2008/layout/VerticalAccentList"/>
    <dgm:cxn modelId="{074F9B27-665B-4AB5-8205-7436EAF3F8BD}" type="presParOf" srcId="{267B6E71-0A71-4AB9-BD3C-783CCD6C2F2E}" destId="{B963D944-1864-469D-BDC7-3FE1DD6C81EB}" srcOrd="11" destOrd="0" presId="urn:microsoft.com/office/officeart/2008/layout/VerticalAccentList"/>
    <dgm:cxn modelId="{E7257474-40A7-45C3-BD6A-D3D1E368A665}" type="presParOf" srcId="{267B6E71-0A71-4AB9-BD3C-783CCD6C2F2E}" destId="{0A2F0806-D853-47B3-9BC6-13EEAD370A4C}" srcOrd="12" destOrd="0" presId="urn:microsoft.com/office/officeart/2008/layout/VerticalAccentList"/>
    <dgm:cxn modelId="{A7C189F5-0A49-413C-B5DC-61480B50B57F}" type="presParOf" srcId="{0A2F0806-D853-47B3-9BC6-13EEAD370A4C}" destId="{62D209E1-CEA2-4EB3-97DF-7C50F15F5290}" srcOrd="0" destOrd="0" presId="urn:microsoft.com/office/officeart/2008/layout/VerticalAccentList"/>
    <dgm:cxn modelId="{9EB46E3E-0B0D-4139-8CBD-428863A49137}" type="presParOf" srcId="{267B6E71-0A71-4AB9-BD3C-783CCD6C2F2E}" destId="{92468859-0E08-4813-A870-22709CF3D50A}" srcOrd="13" destOrd="0" presId="urn:microsoft.com/office/officeart/2008/layout/VerticalAccentList"/>
    <dgm:cxn modelId="{6A5C4FAC-0889-4F65-A9D5-BD3A5882361C}" type="presParOf" srcId="{92468859-0E08-4813-A870-22709CF3D50A}" destId="{440A2F3E-E195-469E-B8FE-7D922193D06C}" srcOrd="0" destOrd="0" presId="urn:microsoft.com/office/officeart/2008/layout/VerticalAccentList"/>
    <dgm:cxn modelId="{FA48E6C5-9679-41C9-9CBE-45AA8C78B5B2}" type="presParOf" srcId="{92468859-0E08-4813-A870-22709CF3D50A}" destId="{543276FB-38B3-4A9D-9B08-7FE662B2C507}" srcOrd="1" destOrd="0" presId="urn:microsoft.com/office/officeart/2008/layout/VerticalAccentList"/>
    <dgm:cxn modelId="{604A5D84-B4F8-4B74-98E7-D7819C26723D}" type="presParOf" srcId="{92468859-0E08-4813-A870-22709CF3D50A}" destId="{8482ACEB-2C22-41F1-8295-AE54CAB00B4D}" srcOrd="2" destOrd="0" presId="urn:microsoft.com/office/officeart/2008/layout/VerticalAccentList"/>
    <dgm:cxn modelId="{D4310081-481C-4A70-8274-768592903363}" type="presParOf" srcId="{92468859-0E08-4813-A870-22709CF3D50A}" destId="{F7A6F742-618A-408D-8DC9-9B7E48E6BE13}" srcOrd="3" destOrd="0" presId="urn:microsoft.com/office/officeart/2008/layout/VerticalAccentList"/>
    <dgm:cxn modelId="{2CECD2BA-8000-40BF-9701-C2FFB66DDDF1}" type="presParOf" srcId="{92468859-0E08-4813-A870-22709CF3D50A}" destId="{7EE597A9-B5C7-4A2F-A031-D6E6AFDF9CC5}" srcOrd="4" destOrd="0" presId="urn:microsoft.com/office/officeart/2008/layout/VerticalAccentList"/>
    <dgm:cxn modelId="{4C773502-632B-40C2-AC06-148303CBCE3D}" type="presParOf" srcId="{92468859-0E08-4813-A870-22709CF3D50A}" destId="{482AE4EE-95D0-4664-8DAD-40CEE3813CDB}" srcOrd="5" destOrd="0" presId="urn:microsoft.com/office/officeart/2008/layout/VerticalAccentList"/>
    <dgm:cxn modelId="{4F9835C2-B6AD-41F1-9B19-D97CC471C30A}" type="presParOf" srcId="{92468859-0E08-4813-A870-22709CF3D50A}" destId="{C5D685F7-536A-40F9-AE27-D045908522ED}" srcOrd="6" destOrd="0" presId="urn:microsoft.com/office/officeart/2008/layout/VerticalAccentList"/>
    <dgm:cxn modelId="{E025BA4C-E53E-423F-9DE4-58FB36CB15E6}" type="presParOf" srcId="{267B6E71-0A71-4AB9-BD3C-783CCD6C2F2E}" destId="{78DC1C8B-B8A1-493B-89BB-36A8E0A1B46B}" srcOrd="14" destOrd="0" presId="urn:microsoft.com/office/officeart/2008/layout/VerticalAccentList"/>
    <dgm:cxn modelId="{5F4D6DF7-1D99-41B3-B972-580A63A700D0}" type="presParOf" srcId="{267B6E71-0A71-4AB9-BD3C-783CCD6C2F2E}" destId="{B23843F4-BA4E-410F-8455-C622912D3661}" srcOrd="15" destOrd="0" presId="urn:microsoft.com/office/officeart/2008/layout/VerticalAccentList"/>
    <dgm:cxn modelId="{84422806-5F44-4525-A576-5649174A1BFC}" type="presParOf" srcId="{B23843F4-BA4E-410F-8455-C622912D3661}" destId="{2F06AB1A-212E-4DF8-9EAD-BC9B35A90B29}" srcOrd="0" destOrd="0" presId="urn:microsoft.com/office/officeart/2008/layout/VerticalAccentList"/>
    <dgm:cxn modelId="{1661571C-8273-4DFA-BA02-4BBCDE0D6C56}" type="presParOf" srcId="{267B6E71-0A71-4AB9-BD3C-783CCD6C2F2E}" destId="{D662B911-93BA-4BF0-9EB9-BB2408F8A6F4}" srcOrd="16" destOrd="0" presId="urn:microsoft.com/office/officeart/2008/layout/VerticalAccentList"/>
    <dgm:cxn modelId="{F92FC586-D2C1-4AFD-9CBB-259EECA50557}" type="presParOf" srcId="{D662B911-93BA-4BF0-9EB9-BB2408F8A6F4}" destId="{24C1767F-D93B-4228-9457-39B1F99039CC}" srcOrd="0" destOrd="0" presId="urn:microsoft.com/office/officeart/2008/layout/VerticalAccentList"/>
    <dgm:cxn modelId="{19D2966F-D8EC-4033-9898-59DA55496D8A}" type="presParOf" srcId="{D662B911-93BA-4BF0-9EB9-BB2408F8A6F4}" destId="{3E62C53F-85F0-46A8-A0B9-61E327DFFD44}" srcOrd="1" destOrd="0" presId="urn:microsoft.com/office/officeart/2008/layout/VerticalAccentList"/>
    <dgm:cxn modelId="{DF844A9C-C303-495F-8691-E6CC5E91F7B8}" type="presParOf" srcId="{D662B911-93BA-4BF0-9EB9-BB2408F8A6F4}" destId="{959843AE-F68F-419E-9EFD-84DB061549A7}" srcOrd="2" destOrd="0" presId="urn:microsoft.com/office/officeart/2008/layout/VerticalAccentList"/>
    <dgm:cxn modelId="{A392F554-EB67-4D17-9657-8F082BEA1A39}" type="presParOf" srcId="{D662B911-93BA-4BF0-9EB9-BB2408F8A6F4}" destId="{BE9FE243-BF31-4D62-A4E2-403231E0BD67}" srcOrd="3" destOrd="0" presId="urn:microsoft.com/office/officeart/2008/layout/VerticalAccentList"/>
    <dgm:cxn modelId="{31A42554-C94F-4DC1-803B-F5DD87EB51E1}" type="presParOf" srcId="{D662B911-93BA-4BF0-9EB9-BB2408F8A6F4}" destId="{654DADAD-38F9-42B6-8339-B01F0F612030}" srcOrd="4" destOrd="0" presId="urn:microsoft.com/office/officeart/2008/layout/VerticalAccentList"/>
    <dgm:cxn modelId="{5ACAD9A4-BF93-4AC8-B6A1-633D99163546}" type="presParOf" srcId="{D662B911-93BA-4BF0-9EB9-BB2408F8A6F4}" destId="{6A7AF0D4-A34F-47FF-82AC-B29E295E9211}" srcOrd="5" destOrd="0" presId="urn:microsoft.com/office/officeart/2008/layout/VerticalAccentList"/>
    <dgm:cxn modelId="{80353A54-C40B-4F33-809D-2A9DD91F0C0B}" type="presParOf" srcId="{D662B911-93BA-4BF0-9EB9-BB2408F8A6F4}" destId="{DB74CED1-46AE-441C-BFB6-F1A7C3880BC1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1F706D-E9F1-436F-9320-0135AC3CE59F}">
      <dsp:nvSpPr>
        <dsp:cNvPr id="0" name=""/>
        <dsp:cNvSpPr/>
      </dsp:nvSpPr>
      <dsp:spPr>
        <a:xfrm>
          <a:off x="45137" y="946"/>
          <a:ext cx="4048426" cy="368038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κίνησης </a:t>
          </a:r>
        </a:p>
      </dsp:txBody>
      <dsp:txXfrm>
        <a:off x="45137" y="946"/>
        <a:ext cx="4048426" cy="368038"/>
      </dsp:txXfrm>
    </dsp:sp>
    <dsp:sp modelId="{2B5E6B17-1CE7-4F52-A8E9-C4952A5B4A2D}">
      <dsp:nvSpPr>
        <dsp:cNvPr id="0" name=""/>
        <dsp:cNvSpPr/>
      </dsp:nvSpPr>
      <dsp:spPr>
        <a:xfrm>
          <a:off x="45137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6E94178-1029-41FC-8EFF-5D5D5EFA6103}">
      <dsp:nvSpPr>
        <dsp:cNvPr id="0" name=""/>
        <dsp:cNvSpPr/>
      </dsp:nvSpPr>
      <dsp:spPr>
        <a:xfrm>
          <a:off x="616415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8788"/>
            <a:satOff val="-1244"/>
            <a:lumOff val="1246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37E312C-311A-4672-90B1-791346163D0B}">
      <dsp:nvSpPr>
        <dsp:cNvPr id="0" name=""/>
        <dsp:cNvSpPr/>
      </dsp:nvSpPr>
      <dsp:spPr>
        <a:xfrm>
          <a:off x="1187693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7577"/>
            <a:satOff val="-2488"/>
            <a:lumOff val="2493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C47392-861A-475E-8D19-55B8FC22479D}">
      <dsp:nvSpPr>
        <dsp:cNvPr id="0" name=""/>
        <dsp:cNvSpPr/>
      </dsp:nvSpPr>
      <dsp:spPr>
        <a:xfrm>
          <a:off x="1758971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6365"/>
            <a:satOff val="-3731"/>
            <a:lumOff val="3739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64A7AE1-2476-4EA0-9153-B28806AEA89F}">
      <dsp:nvSpPr>
        <dsp:cNvPr id="0" name=""/>
        <dsp:cNvSpPr/>
      </dsp:nvSpPr>
      <dsp:spPr>
        <a:xfrm>
          <a:off x="2330249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5153"/>
            <a:satOff val="-4975"/>
            <a:lumOff val="4986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88DC0F8-1ED6-4E20-8446-2C3C611CD3F1}">
      <dsp:nvSpPr>
        <dsp:cNvPr id="0" name=""/>
        <dsp:cNvSpPr/>
      </dsp:nvSpPr>
      <dsp:spPr>
        <a:xfrm>
          <a:off x="2901527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43942"/>
            <a:satOff val="-6219"/>
            <a:lumOff val="623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8DB8D43-0256-4AB3-9124-8ADFB8545543}">
      <dsp:nvSpPr>
        <dsp:cNvPr id="0" name=""/>
        <dsp:cNvSpPr/>
      </dsp:nvSpPr>
      <dsp:spPr>
        <a:xfrm>
          <a:off x="3472805" y="368984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52730"/>
            <a:satOff val="-7463"/>
            <a:lumOff val="7479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88B4F5-DBC5-4B94-BC7D-67E452C539F3}">
      <dsp:nvSpPr>
        <dsp:cNvPr id="0" name=""/>
        <dsp:cNvSpPr/>
      </dsp:nvSpPr>
      <dsp:spPr>
        <a:xfrm>
          <a:off x="45137" y="519547"/>
          <a:ext cx="4048426" cy="368038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πυρκαγιάς </a:t>
          </a:r>
          <a:endParaRPr lang="el-GR" sz="1800" kern="12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sp:txBody>
      <dsp:txXfrm>
        <a:off x="45137" y="519547"/>
        <a:ext cx="4048426" cy="368038"/>
      </dsp:txXfrm>
    </dsp:sp>
    <dsp:sp modelId="{A8686F71-72E5-4F5C-AE6B-00F0455AB4FA}">
      <dsp:nvSpPr>
        <dsp:cNvPr id="0" name=""/>
        <dsp:cNvSpPr/>
      </dsp:nvSpPr>
      <dsp:spPr>
        <a:xfrm>
          <a:off x="45137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61518"/>
            <a:satOff val="-8707"/>
            <a:lumOff val="8725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4632CC1-7AC8-425D-B198-252B4230556D}">
      <dsp:nvSpPr>
        <dsp:cNvPr id="0" name=""/>
        <dsp:cNvSpPr/>
      </dsp:nvSpPr>
      <dsp:spPr>
        <a:xfrm>
          <a:off x="616415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70307"/>
            <a:satOff val="-9950"/>
            <a:lumOff val="997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E168185-6DED-4FDA-AEC5-B13E71E84767}">
      <dsp:nvSpPr>
        <dsp:cNvPr id="0" name=""/>
        <dsp:cNvSpPr/>
      </dsp:nvSpPr>
      <dsp:spPr>
        <a:xfrm>
          <a:off x="1187693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79095"/>
            <a:satOff val="-11194"/>
            <a:lumOff val="11218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D5B1DE6-B956-4AA2-837D-D0F704F42296}">
      <dsp:nvSpPr>
        <dsp:cNvPr id="0" name=""/>
        <dsp:cNvSpPr/>
      </dsp:nvSpPr>
      <dsp:spPr>
        <a:xfrm>
          <a:off x="1758971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87883"/>
            <a:satOff val="-12438"/>
            <a:lumOff val="12464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E1BB5A-CC5A-4B5C-BAA1-6BC8D134ADBB}">
      <dsp:nvSpPr>
        <dsp:cNvPr id="0" name=""/>
        <dsp:cNvSpPr/>
      </dsp:nvSpPr>
      <dsp:spPr>
        <a:xfrm>
          <a:off x="2330249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96672"/>
            <a:satOff val="-13682"/>
            <a:lumOff val="13711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283F160-3C7A-469C-BB1C-0A6653C05679}">
      <dsp:nvSpPr>
        <dsp:cNvPr id="0" name=""/>
        <dsp:cNvSpPr/>
      </dsp:nvSpPr>
      <dsp:spPr>
        <a:xfrm>
          <a:off x="2901527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05460"/>
            <a:satOff val="-14926"/>
            <a:lumOff val="14957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26BA7E-E176-4B39-BFB3-26EABEF6652D}">
      <dsp:nvSpPr>
        <dsp:cNvPr id="0" name=""/>
        <dsp:cNvSpPr/>
      </dsp:nvSpPr>
      <dsp:spPr>
        <a:xfrm>
          <a:off x="3472805" y="887585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14249"/>
            <a:satOff val="-16169"/>
            <a:lumOff val="16204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ECED80-FCD4-4383-8630-644E8AAECC9A}">
      <dsp:nvSpPr>
        <dsp:cNvPr id="0" name=""/>
        <dsp:cNvSpPr/>
      </dsp:nvSpPr>
      <dsp:spPr>
        <a:xfrm>
          <a:off x="45137" y="1038148"/>
          <a:ext cx="4048426" cy="368038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διαρροής υγρών</a:t>
          </a:r>
          <a:endParaRPr lang="el-GR" sz="1800" kern="12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sp:txBody>
      <dsp:txXfrm>
        <a:off x="45137" y="1038148"/>
        <a:ext cx="4048426" cy="368038"/>
      </dsp:txXfrm>
    </dsp:sp>
    <dsp:sp modelId="{DF6818AA-E303-46FD-998E-D9690CD9803D}">
      <dsp:nvSpPr>
        <dsp:cNvPr id="0" name=""/>
        <dsp:cNvSpPr/>
      </dsp:nvSpPr>
      <dsp:spPr>
        <a:xfrm>
          <a:off x="45137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23037"/>
            <a:satOff val="-17413"/>
            <a:lumOff val="17450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C914F6C-9971-4622-9E99-14018ADDBA02}">
      <dsp:nvSpPr>
        <dsp:cNvPr id="0" name=""/>
        <dsp:cNvSpPr/>
      </dsp:nvSpPr>
      <dsp:spPr>
        <a:xfrm>
          <a:off x="616415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31825"/>
            <a:satOff val="-18657"/>
            <a:lumOff val="18697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930C049-D201-4D9A-A1C0-260756CFFE3C}">
      <dsp:nvSpPr>
        <dsp:cNvPr id="0" name=""/>
        <dsp:cNvSpPr/>
      </dsp:nvSpPr>
      <dsp:spPr>
        <a:xfrm>
          <a:off x="1187693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40614"/>
            <a:satOff val="-19901"/>
            <a:lumOff val="19943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3A1C387-4865-477E-B592-EFA5665AF188}">
      <dsp:nvSpPr>
        <dsp:cNvPr id="0" name=""/>
        <dsp:cNvSpPr/>
      </dsp:nvSpPr>
      <dsp:spPr>
        <a:xfrm>
          <a:off x="1758971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49402"/>
            <a:satOff val="-21145"/>
            <a:lumOff val="21189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C1E17D5-4B63-49AC-A9BC-C30F7E080698}">
      <dsp:nvSpPr>
        <dsp:cNvPr id="0" name=""/>
        <dsp:cNvSpPr/>
      </dsp:nvSpPr>
      <dsp:spPr>
        <a:xfrm>
          <a:off x="2330249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58190"/>
            <a:satOff val="-22388"/>
            <a:lumOff val="22436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C5A0CB5-7057-46D4-9465-1B728FE0C38F}">
      <dsp:nvSpPr>
        <dsp:cNvPr id="0" name=""/>
        <dsp:cNvSpPr/>
      </dsp:nvSpPr>
      <dsp:spPr>
        <a:xfrm>
          <a:off x="2901527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66979"/>
            <a:satOff val="-23632"/>
            <a:lumOff val="2368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932E659-8BB4-4BFE-8400-7B58A6E439ED}">
      <dsp:nvSpPr>
        <dsp:cNvPr id="0" name=""/>
        <dsp:cNvSpPr/>
      </dsp:nvSpPr>
      <dsp:spPr>
        <a:xfrm>
          <a:off x="3472805" y="1406186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75767"/>
            <a:satOff val="-24876"/>
            <a:lumOff val="24929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A25A0E8-DE2F-4551-AA32-DC4040201917}">
      <dsp:nvSpPr>
        <dsp:cNvPr id="0" name=""/>
        <dsp:cNvSpPr/>
      </dsp:nvSpPr>
      <dsp:spPr>
        <a:xfrm>
          <a:off x="45137" y="1556749"/>
          <a:ext cx="4438937" cy="368038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Ανίχνευση κατάστασης πόρτας</a:t>
          </a:r>
          <a:endParaRPr lang="el-GR" sz="1800" kern="1200" dirty="0">
            <a:solidFill>
              <a:schemeClr val="bg1"/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Book Antiqua" panose="02040602050305030304" pitchFamily="18" charset="0"/>
          </a:endParaRPr>
        </a:p>
      </dsp:txBody>
      <dsp:txXfrm>
        <a:off x="45137" y="1556749"/>
        <a:ext cx="4438937" cy="368038"/>
      </dsp:txXfrm>
    </dsp:sp>
    <dsp:sp modelId="{7384AF9F-7F25-4687-991D-ACC347061B75}">
      <dsp:nvSpPr>
        <dsp:cNvPr id="0" name=""/>
        <dsp:cNvSpPr/>
      </dsp:nvSpPr>
      <dsp:spPr>
        <a:xfrm>
          <a:off x="45137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84555"/>
            <a:satOff val="-26120"/>
            <a:lumOff val="26175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B65BAC6-1ED2-4746-9462-AEDCD86BD968}">
      <dsp:nvSpPr>
        <dsp:cNvPr id="0" name=""/>
        <dsp:cNvSpPr/>
      </dsp:nvSpPr>
      <dsp:spPr>
        <a:xfrm>
          <a:off x="616415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193344"/>
            <a:satOff val="-27364"/>
            <a:lumOff val="2742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635D1E4-69A9-4682-9078-73BA636E7318}">
      <dsp:nvSpPr>
        <dsp:cNvPr id="0" name=""/>
        <dsp:cNvSpPr/>
      </dsp:nvSpPr>
      <dsp:spPr>
        <a:xfrm>
          <a:off x="1187693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02132"/>
            <a:satOff val="-28608"/>
            <a:lumOff val="28668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CC8E58C-9F03-4F00-8D19-14D2E7661550}">
      <dsp:nvSpPr>
        <dsp:cNvPr id="0" name=""/>
        <dsp:cNvSpPr/>
      </dsp:nvSpPr>
      <dsp:spPr>
        <a:xfrm>
          <a:off x="1758971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10920"/>
            <a:satOff val="-29851"/>
            <a:lumOff val="29915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610EC75-D59E-4AC8-9B70-1E65131100EF}">
      <dsp:nvSpPr>
        <dsp:cNvPr id="0" name=""/>
        <dsp:cNvSpPr/>
      </dsp:nvSpPr>
      <dsp:spPr>
        <a:xfrm>
          <a:off x="2330249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19709"/>
            <a:satOff val="-31095"/>
            <a:lumOff val="31161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BCE3A31-0F32-4D4D-8389-6AC1126E8434}">
      <dsp:nvSpPr>
        <dsp:cNvPr id="0" name=""/>
        <dsp:cNvSpPr/>
      </dsp:nvSpPr>
      <dsp:spPr>
        <a:xfrm>
          <a:off x="2901527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28497"/>
            <a:satOff val="-32339"/>
            <a:lumOff val="32407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C395E77-BC2F-49EC-BEB9-82A1BFEF88F0}">
      <dsp:nvSpPr>
        <dsp:cNvPr id="0" name=""/>
        <dsp:cNvSpPr/>
      </dsp:nvSpPr>
      <dsp:spPr>
        <a:xfrm>
          <a:off x="3472805" y="1924787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37285"/>
            <a:satOff val="-33583"/>
            <a:lumOff val="33654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2D209E1-CEA2-4EB3-97DF-7C50F15F5290}">
      <dsp:nvSpPr>
        <dsp:cNvPr id="0" name=""/>
        <dsp:cNvSpPr/>
      </dsp:nvSpPr>
      <dsp:spPr>
        <a:xfrm>
          <a:off x="45137" y="2075350"/>
          <a:ext cx="4048426" cy="368038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Ηχείο </a:t>
          </a:r>
          <a:r>
            <a:rPr lang="en-US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buzzer</a:t>
          </a: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και Λυχνία </a:t>
          </a:r>
          <a:r>
            <a:rPr lang="en-US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Led</a:t>
          </a: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</a:t>
          </a:r>
        </a:p>
      </dsp:txBody>
      <dsp:txXfrm>
        <a:off x="45137" y="2075350"/>
        <a:ext cx="4048426" cy="368038"/>
      </dsp:txXfrm>
    </dsp:sp>
    <dsp:sp modelId="{440A2F3E-E195-469E-B8FE-7D922193D06C}">
      <dsp:nvSpPr>
        <dsp:cNvPr id="0" name=""/>
        <dsp:cNvSpPr/>
      </dsp:nvSpPr>
      <dsp:spPr>
        <a:xfrm>
          <a:off x="45137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46074"/>
            <a:satOff val="-34827"/>
            <a:lumOff val="34900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43276FB-38B3-4A9D-9B08-7FE662B2C507}">
      <dsp:nvSpPr>
        <dsp:cNvPr id="0" name=""/>
        <dsp:cNvSpPr/>
      </dsp:nvSpPr>
      <dsp:spPr>
        <a:xfrm>
          <a:off x="616415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54862"/>
            <a:satOff val="-36070"/>
            <a:lumOff val="36147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482ACEB-2C22-41F1-8295-AE54CAB00B4D}">
      <dsp:nvSpPr>
        <dsp:cNvPr id="0" name=""/>
        <dsp:cNvSpPr/>
      </dsp:nvSpPr>
      <dsp:spPr>
        <a:xfrm>
          <a:off x="1187693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63650"/>
            <a:satOff val="-37314"/>
            <a:lumOff val="37393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7A6F742-618A-408D-8DC9-9B7E48E6BE13}">
      <dsp:nvSpPr>
        <dsp:cNvPr id="0" name=""/>
        <dsp:cNvSpPr/>
      </dsp:nvSpPr>
      <dsp:spPr>
        <a:xfrm>
          <a:off x="1758971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72439"/>
            <a:satOff val="-38558"/>
            <a:lumOff val="38640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EE597A9-B5C7-4A2F-A031-D6E6AFDF9CC5}">
      <dsp:nvSpPr>
        <dsp:cNvPr id="0" name=""/>
        <dsp:cNvSpPr/>
      </dsp:nvSpPr>
      <dsp:spPr>
        <a:xfrm>
          <a:off x="2330249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81227"/>
            <a:satOff val="-39802"/>
            <a:lumOff val="39886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82AE4EE-95D0-4664-8DAD-40CEE3813CDB}">
      <dsp:nvSpPr>
        <dsp:cNvPr id="0" name=""/>
        <dsp:cNvSpPr/>
      </dsp:nvSpPr>
      <dsp:spPr>
        <a:xfrm>
          <a:off x="2901527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90015"/>
            <a:satOff val="-41046"/>
            <a:lumOff val="4113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D685F7-536A-40F9-AE27-D045908522ED}">
      <dsp:nvSpPr>
        <dsp:cNvPr id="0" name=""/>
        <dsp:cNvSpPr/>
      </dsp:nvSpPr>
      <dsp:spPr>
        <a:xfrm>
          <a:off x="3472805" y="2443388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298804"/>
            <a:satOff val="-42289"/>
            <a:lumOff val="42379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F06AB1A-212E-4DF8-9EAD-BC9B35A90B29}">
      <dsp:nvSpPr>
        <dsp:cNvPr id="0" name=""/>
        <dsp:cNvSpPr/>
      </dsp:nvSpPr>
      <dsp:spPr>
        <a:xfrm>
          <a:off x="45137" y="2593951"/>
          <a:ext cx="4323962" cy="365852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Ειδοποιήσεις μέσω εφαρμογής και </a:t>
          </a:r>
          <a:r>
            <a:rPr lang="en-US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e-mail</a:t>
          </a:r>
          <a:r>
            <a:rPr lang="el-GR" sz="1800" i="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ook Antiqua" panose="02040602050305030304" pitchFamily="18" charset="0"/>
            </a:rPr>
            <a:t> </a:t>
          </a:r>
        </a:p>
      </dsp:txBody>
      <dsp:txXfrm>
        <a:off x="45137" y="2593951"/>
        <a:ext cx="4323962" cy="365852"/>
      </dsp:txXfrm>
    </dsp:sp>
    <dsp:sp modelId="{24C1767F-D93B-4228-9457-39B1F99039CC}">
      <dsp:nvSpPr>
        <dsp:cNvPr id="0" name=""/>
        <dsp:cNvSpPr/>
      </dsp:nvSpPr>
      <dsp:spPr>
        <a:xfrm>
          <a:off x="45137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07592"/>
            <a:satOff val="-43533"/>
            <a:lumOff val="43625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E62C53F-85F0-46A8-A0B9-61E327DFFD44}">
      <dsp:nvSpPr>
        <dsp:cNvPr id="0" name=""/>
        <dsp:cNvSpPr/>
      </dsp:nvSpPr>
      <dsp:spPr>
        <a:xfrm>
          <a:off x="616415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16381"/>
            <a:satOff val="-44777"/>
            <a:lumOff val="44872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59843AE-F68F-419E-9EFD-84DB061549A7}">
      <dsp:nvSpPr>
        <dsp:cNvPr id="0" name=""/>
        <dsp:cNvSpPr/>
      </dsp:nvSpPr>
      <dsp:spPr>
        <a:xfrm>
          <a:off x="1187693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25169"/>
            <a:satOff val="-46021"/>
            <a:lumOff val="46118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E9FE243-BF31-4D62-A4E2-403231E0BD67}">
      <dsp:nvSpPr>
        <dsp:cNvPr id="0" name=""/>
        <dsp:cNvSpPr/>
      </dsp:nvSpPr>
      <dsp:spPr>
        <a:xfrm>
          <a:off x="1758971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33957"/>
            <a:satOff val="-47265"/>
            <a:lumOff val="47365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4DADAD-38F9-42B6-8339-B01F0F612030}">
      <dsp:nvSpPr>
        <dsp:cNvPr id="0" name=""/>
        <dsp:cNvSpPr/>
      </dsp:nvSpPr>
      <dsp:spPr>
        <a:xfrm>
          <a:off x="2330249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42746"/>
            <a:satOff val="-48508"/>
            <a:lumOff val="48611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A7AF0D4-A34F-47FF-82AC-B29E295E9211}">
      <dsp:nvSpPr>
        <dsp:cNvPr id="0" name=""/>
        <dsp:cNvSpPr/>
      </dsp:nvSpPr>
      <dsp:spPr>
        <a:xfrm>
          <a:off x="2901527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51534"/>
            <a:satOff val="-49752"/>
            <a:lumOff val="49858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B74CED1-46AE-441C-BFB6-F1A7C3880BC1}">
      <dsp:nvSpPr>
        <dsp:cNvPr id="0" name=""/>
        <dsp:cNvSpPr/>
      </dsp:nvSpPr>
      <dsp:spPr>
        <a:xfrm>
          <a:off x="3472805" y="2959803"/>
          <a:ext cx="539790" cy="89965"/>
        </a:xfrm>
        <a:prstGeom prst="parallelogram">
          <a:avLst>
            <a:gd name="adj" fmla="val 140840"/>
          </a:avLst>
        </a:prstGeom>
        <a:solidFill>
          <a:schemeClr val="accent2">
            <a:shade val="80000"/>
            <a:hueOff val="360322"/>
            <a:satOff val="-50996"/>
            <a:lumOff val="51104"/>
            <a:alphaOff val="0"/>
          </a:schemeClr>
        </a:solidFill>
        <a:ln w="25400" cap="flat" cmpd="sng" algn="ctr">
          <a:noFill/>
          <a:prstDash val="solid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" name="Google Shape;19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gda7b3e4b19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1" name="Google Shape;2791;gda7b3e4b19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da7b3e4b19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" name="Google Shape;2193;gda7b3e4b19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gda7b3e4b1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" name="Google Shape;2267;gda7b3e4b1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gda7b3e4b1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9" name="Google Shape;2089;gda7b3e4b1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188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gda7b3e4b19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Google Shape;3546;gda7b3e4b19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gda7b3e4b19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Google Shape;3546;gda7b3e4b19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2527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gda7b3e4b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" name="Google Shape;2740;gda7b3e4b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20802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da7b3e4b19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" name="Google Shape;2362;gda7b3e4b19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gda7b3e4b19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" name="Google Shape;3038;gda7b3e4b19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da7b3e4b1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" name="Google Shape;2010;gda7b3e4b1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gc09ed3ef6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6" name="Google Shape;2016;gc09ed3ef6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gda7b3e4b1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9" name="Google Shape;2089;gda7b3e4b1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da7b3e4b1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da7b3e4b1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gda7b3e4b1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" name="Google Shape;2323;gda7b3e4b1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da7b3e4b1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da7b3e4b1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gda7b3e4b19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5" name="Google Shape;2985;gda7b3e4b19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gda7b3e4b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" name="Google Shape;2740;gda7b3e4b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35450" y="1404700"/>
            <a:ext cx="6346200" cy="191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35452" y="3536306"/>
            <a:ext cx="5025600" cy="2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4285105">
            <a:off x="2750184" y="497757"/>
            <a:ext cx="296559" cy="256335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337925" y="269463"/>
            <a:ext cx="892900" cy="888725"/>
            <a:chOff x="3655725" y="3261075"/>
            <a:chExt cx="892900" cy="888725"/>
          </a:xfrm>
        </p:grpSpPr>
        <p:sp>
          <p:nvSpPr>
            <p:cNvPr id="13" name="Google Shape;13;p2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5470450" y="477700"/>
            <a:ext cx="378900" cy="472250"/>
            <a:chOff x="2459875" y="3181675"/>
            <a:chExt cx="378900" cy="472250"/>
          </a:xfrm>
        </p:grpSpPr>
        <p:sp>
          <p:nvSpPr>
            <p:cNvPr id="20" name="Google Shape;20;p2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/>
          <p:nvPr/>
        </p:nvSpPr>
        <p:spPr>
          <a:xfrm rot="-1005388">
            <a:off x="6669674" y="21662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5383364" y="539488"/>
            <a:ext cx="3646522" cy="4007720"/>
            <a:chOff x="5348750" y="2347100"/>
            <a:chExt cx="1108500" cy="1218300"/>
          </a:xfrm>
        </p:grpSpPr>
        <p:sp>
          <p:nvSpPr>
            <p:cNvPr id="25" name="Google Shape;25;p2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 rot="1266272">
            <a:off x="385985" y="1543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2"/>
          <p:cNvGrpSpPr/>
          <p:nvPr/>
        </p:nvGrpSpPr>
        <p:grpSpPr>
          <a:xfrm rot="-5400000">
            <a:off x="11825" y="3579125"/>
            <a:ext cx="2289250" cy="3059825"/>
            <a:chOff x="2215325" y="2417050"/>
            <a:chExt cx="2289250" cy="3059825"/>
          </a:xfrm>
        </p:grpSpPr>
        <p:sp>
          <p:nvSpPr>
            <p:cNvPr id="42" name="Google Shape;42;p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2"/>
          <p:cNvSpPr/>
          <p:nvPr/>
        </p:nvSpPr>
        <p:spPr>
          <a:xfrm rot="-1004951">
            <a:off x="8062589" y="4041054"/>
            <a:ext cx="296687" cy="25625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4867207" y="3738819"/>
            <a:ext cx="1253407" cy="1311078"/>
            <a:chOff x="4385625" y="4289775"/>
            <a:chExt cx="983450" cy="1028700"/>
          </a:xfrm>
        </p:grpSpPr>
        <p:sp>
          <p:nvSpPr>
            <p:cNvPr id="76" name="Google Shape;76;p2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2"/>
          <p:cNvGrpSpPr/>
          <p:nvPr/>
        </p:nvGrpSpPr>
        <p:grpSpPr>
          <a:xfrm>
            <a:off x="1398450" y="105475"/>
            <a:ext cx="481300" cy="473625"/>
            <a:chOff x="1433950" y="3130850"/>
            <a:chExt cx="481300" cy="473625"/>
          </a:xfrm>
        </p:grpSpPr>
        <p:sp>
          <p:nvSpPr>
            <p:cNvPr id="83" name="Google Shape;83;p2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2"/>
          <p:cNvSpPr/>
          <p:nvPr/>
        </p:nvSpPr>
        <p:spPr>
          <a:xfrm rot="1265233">
            <a:off x="3649679" y="1552981"/>
            <a:ext cx="223465" cy="19326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2"/>
          <p:cNvGrpSpPr/>
          <p:nvPr/>
        </p:nvGrpSpPr>
        <p:grpSpPr>
          <a:xfrm rot="-5400000">
            <a:off x="11825" y="3579125"/>
            <a:ext cx="2289250" cy="3059825"/>
            <a:chOff x="2215325" y="2417050"/>
            <a:chExt cx="2289250" cy="3059825"/>
          </a:xfrm>
        </p:grpSpPr>
        <p:sp>
          <p:nvSpPr>
            <p:cNvPr id="91" name="Google Shape;91;p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2"/>
          <p:cNvSpPr/>
          <p:nvPr/>
        </p:nvSpPr>
        <p:spPr>
          <a:xfrm rot="4285105">
            <a:off x="296322" y="3694207"/>
            <a:ext cx="296559" cy="256335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15"/>
          <p:cNvSpPr txBox="1">
            <a:spLocks noGrp="1"/>
          </p:cNvSpPr>
          <p:nvPr>
            <p:ph type="title"/>
          </p:nvPr>
        </p:nvSpPr>
        <p:spPr>
          <a:xfrm>
            <a:off x="2824101" y="2102400"/>
            <a:ext cx="5102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4" name="Google Shape;884;p15"/>
          <p:cNvSpPr txBox="1">
            <a:spLocks noGrp="1"/>
          </p:cNvSpPr>
          <p:nvPr>
            <p:ph type="subTitle" idx="1"/>
          </p:nvPr>
        </p:nvSpPr>
        <p:spPr>
          <a:xfrm>
            <a:off x="2824101" y="2858100"/>
            <a:ext cx="45126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15"/>
          <p:cNvSpPr txBox="1">
            <a:spLocks noGrp="1"/>
          </p:cNvSpPr>
          <p:nvPr>
            <p:ph type="title" idx="2" hasCustomPrompt="1"/>
          </p:nvPr>
        </p:nvSpPr>
        <p:spPr>
          <a:xfrm>
            <a:off x="1664513" y="2334000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86" name="Google Shape;886;p15"/>
          <p:cNvGrpSpPr/>
          <p:nvPr/>
        </p:nvGrpSpPr>
        <p:grpSpPr>
          <a:xfrm rot="996459">
            <a:off x="7305951" y="2827804"/>
            <a:ext cx="3646438" cy="4007628"/>
            <a:chOff x="5348750" y="2347100"/>
            <a:chExt cx="1108500" cy="1218300"/>
          </a:xfrm>
        </p:grpSpPr>
        <p:sp>
          <p:nvSpPr>
            <p:cNvPr id="887" name="Google Shape;887;p15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15"/>
          <p:cNvGrpSpPr/>
          <p:nvPr/>
        </p:nvGrpSpPr>
        <p:grpSpPr>
          <a:xfrm rot="3600724" flipH="1">
            <a:off x="3276579" y="-1583482"/>
            <a:ext cx="2289169" cy="3059717"/>
            <a:chOff x="2215325" y="2417050"/>
            <a:chExt cx="2289250" cy="3059825"/>
          </a:xfrm>
        </p:grpSpPr>
        <p:sp>
          <p:nvSpPr>
            <p:cNvPr id="903" name="Google Shape;903;p15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15"/>
          <p:cNvGrpSpPr/>
          <p:nvPr/>
        </p:nvGrpSpPr>
        <p:grpSpPr>
          <a:xfrm flipH="1">
            <a:off x="7889600" y="1179900"/>
            <a:ext cx="481300" cy="473625"/>
            <a:chOff x="1433950" y="3130850"/>
            <a:chExt cx="481300" cy="473625"/>
          </a:xfrm>
        </p:grpSpPr>
        <p:sp>
          <p:nvSpPr>
            <p:cNvPr id="936" name="Google Shape;936;p15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5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15"/>
          <p:cNvGrpSpPr/>
          <p:nvPr/>
        </p:nvGrpSpPr>
        <p:grpSpPr>
          <a:xfrm flipH="1">
            <a:off x="8321100" y="35063"/>
            <a:ext cx="892900" cy="888725"/>
            <a:chOff x="3655725" y="3261075"/>
            <a:chExt cx="892900" cy="888725"/>
          </a:xfrm>
        </p:grpSpPr>
        <p:sp>
          <p:nvSpPr>
            <p:cNvPr id="943" name="Google Shape;943;p15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5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5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5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5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5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15"/>
          <p:cNvGrpSpPr/>
          <p:nvPr/>
        </p:nvGrpSpPr>
        <p:grpSpPr>
          <a:xfrm rot="3076494" flipH="1">
            <a:off x="-246385" y="3557770"/>
            <a:ext cx="1253395" cy="1311066"/>
            <a:chOff x="4385625" y="4289775"/>
            <a:chExt cx="983450" cy="1028700"/>
          </a:xfrm>
        </p:grpSpPr>
        <p:sp>
          <p:nvSpPr>
            <p:cNvPr id="950" name="Google Shape;950;p15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5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5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5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" name="Google Shape;956;p15"/>
          <p:cNvSpPr/>
          <p:nvPr/>
        </p:nvSpPr>
        <p:spPr>
          <a:xfrm rot="1266272">
            <a:off x="443135" y="39262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7"/>
          <p:cNvSpPr txBox="1">
            <a:spLocks noGrp="1"/>
          </p:cNvSpPr>
          <p:nvPr>
            <p:ph type="title"/>
          </p:nvPr>
        </p:nvSpPr>
        <p:spPr>
          <a:xfrm>
            <a:off x="4798000" y="1252200"/>
            <a:ext cx="3632700" cy="20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2" name="Google Shape;1002;p17"/>
          <p:cNvSpPr txBox="1">
            <a:spLocks noGrp="1"/>
          </p:cNvSpPr>
          <p:nvPr>
            <p:ph type="subTitle" idx="1"/>
          </p:nvPr>
        </p:nvSpPr>
        <p:spPr>
          <a:xfrm>
            <a:off x="4798000" y="3251100"/>
            <a:ext cx="32004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17"/>
          <p:cNvSpPr/>
          <p:nvPr/>
        </p:nvSpPr>
        <p:spPr>
          <a:xfrm rot="-1852365">
            <a:off x="7938184" y="21300"/>
            <a:ext cx="1198519" cy="1036401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17"/>
          <p:cNvGrpSpPr/>
          <p:nvPr/>
        </p:nvGrpSpPr>
        <p:grpSpPr>
          <a:xfrm rot="3076494" flipH="1">
            <a:off x="7552915" y="-116043"/>
            <a:ext cx="1253395" cy="1311066"/>
            <a:chOff x="4385625" y="4289775"/>
            <a:chExt cx="983450" cy="1028700"/>
          </a:xfrm>
        </p:grpSpPr>
        <p:sp>
          <p:nvSpPr>
            <p:cNvPr id="1005" name="Google Shape;1005;p17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17"/>
          <p:cNvGrpSpPr/>
          <p:nvPr/>
        </p:nvGrpSpPr>
        <p:grpSpPr>
          <a:xfrm rot="-4077424">
            <a:off x="796028" y="2235904"/>
            <a:ext cx="2289243" cy="3059815"/>
            <a:chOff x="2215325" y="2417050"/>
            <a:chExt cx="2289250" cy="3059825"/>
          </a:xfrm>
        </p:grpSpPr>
        <p:sp>
          <p:nvSpPr>
            <p:cNvPr id="1012" name="Google Shape;1012;p1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17"/>
          <p:cNvGrpSpPr/>
          <p:nvPr/>
        </p:nvGrpSpPr>
        <p:grpSpPr>
          <a:xfrm>
            <a:off x="8385100" y="4468675"/>
            <a:ext cx="378900" cy="472250"/>
            <a:chOff x="2459875" y="3181675"/>
            <a:chExt cx="378900" cy="472250"/>
          </a:xfrm>
        </p:grpSpPr>
        <p:sp>
          <p:nvSpPr>
            <p:cNvPr id="1045" name="Google Shape;1045;p17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7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7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17"/>
          <p:cNvSpPr/>
          <p:nvPr/>
        </p:nvSpPr>
        <p:spPr>
          <a:xfrm rot="-1005388">
            <a:off x="8435474" y="430972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9"/>
          <p:cNvSpPr txBox="1">
            <a:spLocks noGrp="1"/>
          </p:cNvSpPr>
          <p:nvPr>
            <p:ph type="subTitle" idx="1"/>
          </p:nvPr>
        </p:nvSpPr>
        <p:spPr>
          <a:xfrm>
            <a:off x="837050" y="2553592"/>
            <a:ext cx="36576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82" name="Google Shape;1082;p19"/>
          <p:cNvSpPr txBox="1">
            <a:spLocks noGrp="1"/>
          </p:cNvSpPr>
          <p:nvPr>
            <p:ph type="title"/>
          </p:nvPr>
        </p:nvSpPr>
        <p:spPr>
          <a:xfrm>
            <a:off x="2025650" y="1675509"/>
            <a:ext cx="24690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83" name="Google Shape;1083;p19"/>
          <p:cNvGrpSpPr/>
          <p:nvPr/>
        </p:nvGrpSpPr>
        <p:grpSpPr>
          <a:xfrm rot="-6830105">
            <a:off x="-337283" y="-1183265"/>
            <a:ext cx="2289219" cy="3059784"/>
            <a:chOff x="2215325" y="2417050"/>
            <a:chExt cx="2289250" cy="3059825"/>
          </a:xfrm>
        </p:grpSpPr>
        <p:sp>
          <p:nvSpPr>
            <p:cNvPr id="1084" name="Google Shape;1084;p1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9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9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9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9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9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9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9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9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9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9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9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9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19"/>
          <p:cNvGrpSpPr/>
          <p:nvPr/>
        </p:nvGrpSpPr>
        <p:grpSpPr>
          <a:xfrm rot="-7723506" flipH="1">
            <a:off x="7988632" y="-108055"/>
            <a:ext cx="1253395" cy="1311066"/>
            <a:chOff x="4385625" y="4289775"/>
            <a:chExt cx="983450" cy="1028700"/>
          </a:xfrm>
        </p:grpSpPr>
        <p:sp>
          <p:nvSpPr>
            <p:cNvPr id="1117" name="Google Shape;1117;p19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9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9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9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9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9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" name="Google Shape;1123;p19"/>
          <p:cNvSpPr/>
          <p:nvPr/>
        </p:nvSpPr>
        <p:spPr>
          <a:xfrm rot="-9533728">
            <a:off x="7650184" y="54485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" name="Google Shape;1124;p19"/>
          <p:cNvGrpSpPr/>
          <p:nvPr/>
        </p:nvGrpSpPr>
        <p:grpSpPr>
          <a:xfrm rot="10800000">
            <a:off x="7058742" y="409780"/>
            <a:ext cx="481300" cy="473625"/>
            <a:chOff x="1433950" y="3130850"/>
            <a:chExt cx="481300" cy="473625"/>
          </a:xfrm>
        </p:grpSpPr>
        <p:sp>
          <p:nvSpPr>
            <p:cNvPr id="1125" name="Google Shape;1125;p19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9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9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9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9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9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9"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24"/>
          <p:cNvSpPr txBox="1">
            <a:spLocks noGrp="1"/>
          </p:cNvSpPr>
          <p:nvPr>
            <p:ph type="subTitle" idx="1"/>
          </p:nvPr>
        </p:nvSpPr>
        <p:spPr>
          <a:xfrm>
            <a:off x="6043289" y="119070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1409" name="Google Shape;1409;p24"/>
          <p:cNvSpPr txBox="1">
            <a:spLocks noGrp="1"/>
          </p:cNvSpPr>
          <p:nvPr>
            <p:ph type="subTitle" idx="2"/>
          </p:nvPr>
        </p:nvSpPr>
        <p:spPr>
          <a:xfrm>
            <a:off x="6043299" y="1605900"/>
            <a:ext cx="1747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10" name="Google Shape;1410;p24"/>
          <p:cNvSpPr txBox="1">
            <a:spLocks noGrp="1"/>
          </p:cNvSpPr>
          <p:nvPr>
            <p:ph type="subTitle" idx="3"/>
          </p:nvPr>
        </p:nvSpPr>
        <p:spPr>
          <a:xfrm>
            <a:off x="6043289" y="240990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1411" name="Google Shape;1411;p24"/>
          <p:cNvSpPr txBox="1">
            <a:spLocks noGrp="1"/>
          </p:cNvSpPr>
          <p:nvPr>
            <p:ph type="subTitle" idx="4"/>
          </p:nvPr>
        </p:nvSpPr>
        <p:spPr>
          <a:xfrm>
            <a:off x="6043289" y="2825100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12" name="Google Shape;1412;p24"/>
          <p:cNvSpPr txBox="1">
            <a:spLocks noGrp="1"/>
          </p:cNvSpPr>
          <p:nvPr>
            <p:ph type="subTitle" idx="5"/>
          </p:nvPr>
        </p:nvSpPr>
        <p:spPr>
          <a:xfrm>
            <a:off x="6043289" y="362910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1413" name="Google Shape;1413;p24"/>
          <p:cNvSpPr txBox="1">
            <a:spLocks noGrp="1"/>
          </p:cNvSpPr>
          <p:nvPr>
            <p:ph type="subTitle" idx="6"/>
          </p:nvPr>
        </p:nvSpPr>
        <p:spPr>
          <a:xfrm>
            <a:off x="6043289" y="4044300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14" name="Google Shape;1414;p2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5" name="Google Shape;1415;p24"/>
          <p:cNvGrpSpPr/>
          <p:nvPr/>
        </p:nvGrpSpPr>
        <p:grpSpPr>
          <a:xfrm rot="-3181893">
            <a:off x="7606638" y="-1263115"/>
            <a:ext cx="2289345" cy="3059952"/>
            <a:chOff x="2215325" y="2417050"/>
            <a:chExt cx="2289250" cy="3059825"/>
          </a:xfrm>
        </p:grpSpPr>
        <p:sp>
          <p:nvSpPr>
            <p:cNvPr id="1416" name="Google Shape;1416;p24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4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4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4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4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4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4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4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4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4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4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4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4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4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4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4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4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4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4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4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4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4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4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4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4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4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4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4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4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4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4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4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24"/>
          <p:cNvGrpSpPr/>
          <p:nvPr/>
        </p:nvGrpSpPr>
        <p:grpSpPr>
          <a:xfrm>
            <a:off x="51025" y="139838"/>
            <a:ext cx="892900" cy="888725"/>
            <a:chOff x="3655725" y="3261075"/>
            <a:chExt cx="892900" cy="888725"/>
          </a:xfrm>
        </p:grpSpPr>
        <p:sp>
          <p:nvSpPr>
            <p:cNvPr id="1449" name="Google Shape;1449;p24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4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4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4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4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4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24"/>
          <p:cNvGrpSpPr/>
          <p:nvPr/>
        </p:nvGrpSpPr>
        <p:grpSpPr>
          <a:xfrm>
            <a:off x="-328609" y="4227491"/>
            <a:ext cx="1198512" cy="1244001"/>
            <a:chOff x="238125" y="3112025"/>
            <a:chExt cx="716000" cy="743175"/>
          </a:xfrm>
        </p:grpSpPr>
        <p:sp>
          <p:nvSpPr>
            <p:cNvPr id="1456" name="Google Shape;1456;p24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4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4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25"/>
          <p:cNvSpPr txBox="1">
            <a:spLocks noGrp="1"/>
          </p:cNvSpPr>
          <p:nvPr>
            <p:ph type="subTitle" idx="1"/>
          </p:nvPr>
        </p:nvSpPr>
        <p:spPr>
          <a:xfrm>
            <a:off x="5894554" y="29052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2"/>
          </p:nvPr>
        </p:nvSpPr>
        <p:spPr>
          <a:xfrm>
            <a:off x="5894554" y="32289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2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5894554" y="14574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5894554" y="17811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1813946" y="14574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1557746" y="17811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1813946" y="29052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1557746" y="32289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9" name="Google Shape;1469;p25"/>
          <p:cNvSpPr/>
          <p:nvPr/>
        </p:nvSpPr>
        <p:spPr>
          <a:xfrm rot="-1852365">
            <a:off x="8147734" y="4259300"/>
            <a:ext cx="1198519" cy="1036401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25"/>
          <p:cNvSpPr/>
          <p:nvPr/>
        </p:nvSpPr>
        <p:spPr>
          <a:xfrm rot="-1853654">
            <a:off x="8833408" y="4805923"/>
            <a:ext cx="296813" cy="256579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1" name="Google Shape;1471;p25"/>
          <p:cNvGrpSpPr/>
          <p:nvPr/>
        </p:nvGrpSpPr>
        <p:grpSpPr>
          <a:xfrm rot="-2700000">
            <a:off x="8444368" y="3232641"/>
            <a:ext cx="481295" cy="473620"/>
            <a:chOff x="1433950" y="3130850"/>
            <a:chExt cx="481300" cy="473625"/>
          </a:xfrm>
        </p:grpSpPr>
        <p:sp>
          <p:nvSpPr>
            <p:cNvPr id="1472" name="Google Shape;1472;p25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5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5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5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5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5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" name="Google Shape;1478;p25"/>
          <p:cNvGrpSpPr/>
          <p:nvPr/>
        </p:nvGrpSpPr>
        <p:grpSpPr>
          <a:xfrm rot="3076494" flipH="1">
            <a:off x="8125215" y="3986395"/>
            <a:ext cx="1253395" cy="1311066"/>
            <a:chOff x="4385625" y="4289775"/>
            <a:chExt cx="983450" cy="1028700"/>
          </a:xfrm>
        </p:grpSpPr>
        <p:sp>
          <p:nvSpPr>
            <p:cNvPr id="1479" name="Google Shape;1479;p25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5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25"/>
          <p:cNvGrpSpPr/>
          <p:nvPr/>
        </p:nvGrpSpPr>
        <p:grpSpPr>
          <a:xfrm rot="-2194524">
            <a:off x="-139849" y="3464803"/>
            <a:ext cx="2289326" cy="3059927"/>
            <a:chOff x="2215325" y="2417050"/>
            <a:chExt cx="2289250" cy="3059825"/>
          </a:xfrm>
        </p:grpSpPr>
        <p:sp>
          <p:nvSpPr>
            <p:cNvPr id="1486" name="Google Shape;1486;p25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5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5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" name="Google Shape;1518;p25"/>
          <p:cNvGrpSpPr/>
          <p:nvPr/>
        </p:nvGrpSpPr>
        <p:grpSpPr>
          <a:xfrm rot="3076494" flipH="1">
            <a:off x="-303535" y="-214130"/>
            <a:ext cx="1253395" cy="1311066"/>
            <a:chOff x="4385625" y="4289775"/>
            <a:chExt cx="983450" cy="1028700"/>
          </a:xfrm>
        </p:grpSpPr>
        <p:sp>
          <p:nvSpPr>
            <p:cNvPr id="1519" name="Google Shape;1519;p25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5" name="Google Shape;1525;p25"/>
          <p:cNvSpPr/>
          <p:nvPr/>
        </p:nvSpPr>
        <p:spPr>
          <a:xfrm rot="1266272">
            <a:off x="385985" y="1543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7"/>
          <p:cNvSpPr txBox="1">
            <a:spLocks noGrp="1"/>
          </p:cNvSpPr>
          <p:nvPr>
            <p:ph type="subTitle" idx="1"/>
          </p:nvPr>
        </p:nvSpPr>
        <p:spPr>
          <a:xfrm>
            <a:off x="1268322" y="1878656"/>
            <a:ext cx="1463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72" name="Google Shape;1572;p27"/>
          <p:cNvSpPr txBox="1">
            <a:spLocks noGrp="1"/>
          </p:cNvSpPr>
          <p:nvPr>
            <p:ph type="subTitle" idx="2"/>
          </p:nvPr>
        </p:nvSpPr>
        <p:spPr>
          <a:xfrm>
            <a:off x="1104222" y="2201915"/>
            <a:ext cx="17913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3" name="Google Shape;1573;p27"/>
          <p:cNvSpPr txBox="1">
            <a:spLocks noGrp="1"/>
          </p:cNvSpPr>
          <p:nvPr>
            <p:ph type="subTitle" idx="3"/>
          </p:nvPr>
        </p:nvSpPr>
        <p:spPr>
          <a:xfrm>
            <a:off x="3840547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74" name="Google Shape;1574;p27"/>
          <p:cNvSpPr txBox="1">
            <a:spLocks noGrp="1"/>
          </p:cNvSpPr>
          <p:nvPr>
            <p:ph type="subTitle" idx="4"/>
          </p:nvPr>
        </p:nvSpPr>
        <p:spPr>
          <a:xfrm>
            <a:off x="3674797" y="22019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5" name="Google Shape;1575;p27"/>
          <p:cNvSpPr txBox="1">
            <a:spLocks noGrp="1"/>
          </p:cNvSpPr>
          <p:nvPr>
            <p:ph type="subTitle" idx="5"/>
          </p:nvPr>
        </p:nvSpPr>
        <p:spPr>
          <a:xfrm>
            <a:off x="6412578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76" name="Google Shape;1576;p27"/>
          <p:cNvSpPr txBox="1">
            <a:spLocks noGrp="1"/>
          </p:cNvSpPr>
          <p:nvPr>
            <p:ph type="subTitle" idx="6"/>
          </p:nvPr>
        </p:nvSpPr>
        <p:spPr>
          <a:xfrm>
            <a:off x="6246828" y="22019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7" name="Google Shape;1577;p27"/>
          <p:cNvSpPr txBox="1">
            <a:spLocks noGrp="1"/>
          </p:cNvSpPr>
          <p:nvPr>
            <p:ph type="subTitle" idx="7"/>
          </p:nvPr>
        </p:nvSpPr>
        <p:spPr>
          <a:xfrm>
            <a:off x="1268322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78" name="Google Shape;1578;p27"/>
          <p:cNvSpPr txBox="1">
            <a:spLocks noGrp="1"/>
          </p:cNvSpPr>
          <p:nvPr>
            <p:ph type="subTitle" idx="8"/>
          </p:nvPr>
        </p:nvSpPr>
        <p:spPr>
          <a:xfrm>
            <a:off x="1102572" y="40474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9" name="Google Shape;1579;p27"/>
          <p:cNvSpPr txBox="1">
            <a:spLocks noGrp="1"/>
          </p:cNvSpPr>
          <p:nvPr>
            <p:ph type="subTitle" idx="9"/>
          </p:nvPr>
        </p:nvSpPr>
        <p:spPr>
          <a:xfrm>
            <a:off x="3840547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80" name="Google Shape;1580;p27"/>
          <p:cNvSpPr txBox="1">
            <a:spLocks noGrp="1"/>
          </p:cNvSpPr>
          <p:nvPr>
            <p:ph type="subTitle" idx="13"/>
          </p:nvPr>
        </p:nvSpPr>
        <p:spPr>
          <a:xfrm>
            <a:off x="3674797" y="40474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1" name="Google Shape;1581;p27"/>
          <p:cNvSpPr txBox="1">
            <a:spLocks noGrp="1"/>
          </p:cNvSpPr>
          <p:nvPr>
            <p:ph type="subTitle" idx="14"/>
          </p:nvPr>
        </p:nvSpPr>
        <p:spPr>
          <a:xfrm>
            <a:off x="6412578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582" name="Google Shape;1582;p27"/>
          <p:cNvSpPr txBox="1">
            <a:spLocks noGrp="1"/>
          </p:cNvSpPr>
          <p:nvPr>
            <p:ph type="subTitle" idx="15"/>
          </p:nvPr>
        </p:nvSpPr>
        <p:spPr>
          <a:xfrm>
            <a:off x="6246828" y="40474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3" name="Google Shape;1583;p27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584" name="Google Shape;1584;p27"/>
          <p:cNvGrpSpPr/>
          <p:nvPr/>
        </p:nvGrpSpPr>
        <p:grpSpPr>
          <a:xfrm rot="1566229">
            <a:off x="-882046" y="-1501046"/>
            <a:ext cx="2289255" cy="3059831"/>
            <a:chOff x="2215325" y="2417050"/>
            <a:chExt cx="2289250" cy="3059825"/>
          </a:xfrm>
        </p:grpSpPr>
        <p:sp>
          <p:nvSpPr>
            <p:cNvPr id="1585" name="Google Shape;1585;p2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7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7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7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7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7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7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7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7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7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7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7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7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" name="Google Shape;1617;p27"/>
          <p:cNvGrpSpPr/>
          <p:nvPr/>
        </p:nvGrpSpPr>
        <p:grpSpPr>
          <a:xfrm>
            <a:off x="8425474" y="2792104"/>
            <a:ext cx="2289250" cy="3059825"/>
            <a:chOff x="2215325" y="2417050"/>
            <a:chExt cx="2289250" cy="3059825"/>
          </a:xfrm>
        </p:grpSpPr>
        <p:sp>
          <p:nvSpPr>
            <p:cNvPr id="1618" name="Google Shape;1618;p2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7"/>
          <p:cNvGrpSpPr/>
          <p:nvPr/>
        </p:nvGrpSpPr>
        <p:grpSpPr>
          <a:xfrm rot="-1320251">
            <a:off x="8318761" y="-471427"/>
            <a:ext cx="2012419" cy="2211755"/>
            <a:chOff x="5348750" y="2347100"/>
            <a:chExt cx="1108500" cy="1218300"/>
          </a:xfrm>
        </p:grpSpPr>
        <p:sp>
          <p:nvSpPr>
            <p:cNvPr id="1651" name="Google Shape;1651;p27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7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7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7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" name="Google Shape;1666;p27"/>
          <p:cNvGrpSpPr/>
          <p:nvPr/>
        </p:nvGrpSpPr>
        <p:grpSpPr>
          <a:xfrm>
            <a:off x="176450" y="4439275"/>
            <a:ext cx="378900" cy="472250"/>
            <a:chOff x="2459875" y="3181675"/>
            <a:chExt cx="378900" cy="472250"/>
          </a:xfrm>
        </p:grpSpPr>
        <p:sp>
          <p:nvSpPr>
            <p:cNvPr id="1667" name="Google Shape;1667;p27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" name="Google Shape;1670;p27"/>
          <p:cNvGrpSpPr/>
          <p:nvPr/>
        </p:nvGrpSpPr>
        <p:grpSpPr>
          <a:xfrm>
            <a:off x="7304750" y="155050"/>
            <a:ext cx="378900" cy="472250"/>
            <a:chOff x="2459875" y="3181675"/>
            <a:chExt cx="378900" cy="472250"/>
          </a:xfrm>
        </p:grpSpPr>
        <p:sp>
          <p:nvSpPr>
            <p:cNvPr id="1671" name="Google Shape;1671;p27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4" name="Google Shape;1674;p27"/>
          <p:cNvSpPr/>
          <p:nvPr/>
        </p:nvSpPr>
        <p:spPr>
          <a:xfrm rot="-1005388">
            <a:off x="7660274" y="21662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5" name="Google Shape;1675;p27"/>
          <p:cNvGrpSpPr/>
          <p:nvPr/>
        </p:nvGrpSpPr>
        <p:grpSpPr>
          <a:xfrm>
            <a:off x="-540025" y="3651875"/>
            <a:ext cx="892900" cy="888725"/>
            <a:chOff x="3655725" y="3261075"/>
            <a:chExt cx="892900" cy="888725"/>
          </a:xfrm>
        </p:grpSpPr>
        <p:sp>
          <p:nvSpPr>
            <p:cNvPr id="1676" name="Google Shape;1676;p27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30"/>
          <p:cNvSpPr txBox="1">
            <a:spLocks noGrp="1"/>
          </p:cNvSpPr>
          <p:nvPr>
            <p:ph type="subTitle" idx="1"/>
          </p:nvPr>
        </p:nvSpPr>
        <p:spPr>
          <a:xfrm>
            <a:off x="2642550" y="1511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89" name="Google Shape;1789;p30"/>
          <p:cNvSpPr txBox="1">
            <a:spLocks noGrp="1"/>
          </p:cNvSpPr>
          <p:nvPr>
            <p:ph type="title"/>
          </p:nvPr>
        </p:nvSpPr>
        <p:spPr>
          <a:xfrm>
            <a:off x="2642550" y="558550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0" name="Google Shape;1790;p30"/>
          <p:cNvSpPr txBox="1"/>
          <p:nvPr/>
        </p:nvSpPr>
        <p:spPr>
          <a:xfrm>
            <a:off x="2286725" y="3141550"/>
            <a:ext cx="456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791" name="Google Shape;1791;p30"/>
          <p:cNvGrpSpPr/>
          <p:nvPr/>
        </p:nvGrpSpPr>
        <p:grpSpPr>
          <a:xfrm>
            <a:off x="176450" y="4439275"/>
            <a:ext cx="378900" cy="472250"/>
            <a:chOff x="2459875" y="3181675"/>
            <a:chExt cx="378900" cy="472250"/>
          </a:xfrm>
        </p:grpSpPr>
        <p:sp>
          <p:nvSpPr>
            <p:cNvPr id="1792" name="Google Shape;1792;p30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30"/>
          <p:cNvGrpSpPr/>
          <p:nvPr/>
        </p:nvGrpSpPr>
        <p:grpSpPr>
          <a:xfrm>
            <a:off x="379403" y="3806891"/>
            <a:ext cx="1198512" cy="1244001"/>
            <a:chOff x="238125" y="3112025"/>
            <a:chExt cx="716000" cy="743175"/>
          </a:xfrm>
        </p:grpSpPr>
        <p:sp>
          <p:nvSpPr>
            <p:cNvPr id="1796" name="Google Shape;1796;p30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0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30"/>
          <p:cNvGrpSpPr/>
          <p:nvPr/>
        </p:nvGrpSpPr>
        <p:grpSpPr>
          <a:xfrm>
            <a:off x="7135964" y="539488"/>
            <a:ext cx="3646522" cy="4007720"/>
            <a:chOff x="5348750" y="2347100"/>
            <a:chExt cx="1108500" cy="1218300"/>
          </a:xfrm>
        </p:grpSpPr>
        <p:sp>
          <p:nvSpPr>
            <p:cNvPr id="1800" name="Google Shape;1800;p30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0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5" name="Google Shape;1815;p30"/>
          <p:cNvGrpSpPr/>
          <p:nvPr/>
        </p:nvGrpSpPr>
        <p:grpSpPr>
          <a:xfrm>
            <a:off x="336475" y="258625"/>
            <a:ext cx="378900" cy="472250"/>
            <a:chOff x="2459875" y="3181675"/>
            <a:chExt cx="378900" cy="472250"/>
          </a:xfrm>
        </p:grpSpPr>
        <p:sp>
          <p:nvSpPr>
            <p:cNvPr id="1816" name="Google Shape;1816;p30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9" name="Google Shape;1819;p30"/>
          <p:cNvSpPr/>
          <p:nvPr/>
        </p:nvSpPr>
        <p:spPr>
          <a:xfrm rot="-1005388">
            <a:off x="1535699" y="-2453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30"/>
          <p:cNvGrpSpPr/>
          <p:nvPr/>
        </p:nvGrpSpPr>
        <p:grpSpPr>
          <a:xfrm>
            <a:off x="-447743" y="652719"/>
            <a:ext cx="1253407" cy="1311078"/>
            <a:chOff x="4385625" y="4289775"/>
            <a:chExt cx="983450" cy="1028700"/>
          </a:xfrm>
        </p:grpSpPr>
        <p:sp>
          <p:nvSpPr>
            <p:cNvPr id="1821" name="Google Shape;1821;p30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31"/>
          <p:cNvSpPr/>
          <p:nvPr/>
        </p:nvSpPr>
        <p:spPr>
          <a:xfrm rot="-1852365">
            <a:off x="7995334" y="4259300"/>
            <a:ext cx="1198519" cy="1036401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31"/>
          <p:cNvSpPr/>
          <p:nvPr/>
        </p:nvSpPr>
        <p:spPr>
          <a:xfrm rot="-1853654">
            <a:off x="8681008" y="4805923"/>
            <a:ext cx="296813" cy="256579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0" name="Google Shape;1830;p31"/>
          <p:cNvGrpSpPr/>
          <p:nvPr/>
        </p:nvGrpSpPr>
        <p:grpSpPr>
          <a:xfrm rot="-2085203" flipH="1">
            <a:off x="7940386" y="47755"/>
            <a:ext cx="1198514" cy="1244002"/>
            <a:chOff x="238125" y="3112025"/>
            <a:chExt cx="716000" cy="743175"/>
          </a:xfrm>
        </p:grpSpPr>
        <p:sp>
          <p:nvSpPr>
            <p:cNvPr id="1831" name="Google Shape;1831;p31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1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1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4" name="Google Shape;1834;p31"/>
          <p:cNvGrpSpPr/>
          <p:nvPr/>
        </p:nvGrpSpPr>
        <p:grpSpPr>
          <a:xfrm>
            <a:off x="176450" y="4439275"/>
            <a:ext cx="378900" cy="472250"/>
            <a:chOff x="2459875" y="3181675"/>
            <a:chExt cx="378900" cy="472250"/>
          </a:xfrm>
        </p:grpSpPr>
        <p:sp>
          <p:nvSpPr>
            <p:cNvPr id="1835" name="Google Shape;1835;p31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1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1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8" name="Google Shape;1838;p31"/>
          <p:cNvGrpSpPr/>
          <p:nvPr/>
        </p:nvGrpSpPr>
        <p:grpSpPr>
          <a:xfrm rot="-2700000">
            <a:off x="8368168" y="2927841"/>
            <a:ext cx="481295" cy="473620"/>
            <a:chOff x="1433950" y="3130850"/>
            <a:chExt cx="481300" cy="473625"/>
          </a:xfrm>
        </p:grpSpPr>
        <p:sp>
          <p:nvSpPr>
            <p:cNvPr id="1839" name="Google Shape;1839;p31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1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1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1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1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1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31"/>
          <p:cNvGrpSpPr/>
          <p:nvPr/>
        </p:nvGrpSpPr>
        <p:grpSpPr>
          <a:xfrm rot="3076494" flipH="1">
            <a:off x="-303535" y="-214130"/>
            <a:ext cx="1253395" cy="1311066"/>
            <a:chOff x="4385625" y="4289775"/>
            <a:chExt cx="983450" cy="1028700"/>
          </a:xfrm>
        </p:grpSpPr>
        <p:sp>
          <p:nvSpPr>
            <p:cNvPr id="1846" name="Google Shape;1846;p31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1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1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1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31"/>
          <p:cNvGrpSpPr/>
          <p:nvPr/>
        </p:nvGrpSpPr>
        <p:grpSpPr>
          <a:xfrm rot="-5400000">
            <a:off x="3558350" y="-2231150"/>
            <a:ext cx="2289250" cy="3059825"/>
            <a:chOff x="2215325" y="2417050"/>
            <a:chExt cx="2289250" cy="3059825"/>
          </a:xfrm>
        </p:grpSpPr>
        <p:sp>
          <p:nvSpPr>
            <p:cNvPr id="1853" name="Google Shape;1853;p31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1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1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1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1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1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1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1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1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1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1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1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1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1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1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1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1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1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1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1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1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1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1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1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1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1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1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5" name="Google Shape;1885;p31"/>
          <p:cNvSpPr/>
          <p:nvPr/>
        </p:nvSpPr>
        <p:spPr>
          <a:xfrm rot="1266272">
            <a:off x="385985" y="1543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6" name="Google Shape;1886;p31"/>
          <p:cNvGrpSpPr/>
          <p:nvPr/>
        </p:nvGrpSpPr>
        <p:grpSpPr>
          <a:xfrm>
            <a:off x="1398450" y="105475"/>
            <a:ext cx="481300" cy="473625"/>
            <a:chOff x="1433950" y="3130850"/>
            <a:chExt cx="481300" cy="473625"/>
          </a:xfrm>
        </p:grpSpPr>
        <p:sp>
          <p:nvSpPr>
            <p:cNvPr id="1887" name="Google Shape;1887;p31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1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1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1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1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" name="Google Shape;1893;p31"/>
          <p:cNvGrpSpPr/>
          <p:nvPr/>
        </p:nvGrpSpPr>
        <p:grpSpPr>
          <a:xfrm>
            <a:off x="131178" y="3409216"/>
            <a:ext cx="1198512" cy="1244001"/>
            <a:chOff x="238125" y="3112025"/>
            <a:chExt cx="716000" cy="743175"/>
          </a:xfrm>
        </p:grpSpPr>
        <p:sp>
          <p:nvSpPr>
            <p:cNvPr id="1894" name="Google Shape;1894;p31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1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" name="Google Shape;1897;p31"/>
          <p:cNvGrpSpPr/>
          <p:nvPr/>
        </p:nvGrpSpPr>
        <p:grpSpPr>
          <a:xfrm rot="3076494" flipH="1">
            <a:off x="7972815" y="3986395"/>
            <a:ext cx="1253395" cy="1311066"/>
            <a:chOff x="4385625" y="4289775"/>
            <a:chExt cx="983450" cy="1028700"/>
          </a:xfrm>
        </p:grpSpPr>
        <p:sp>
          <p:nvSpPr>
            <p:cNvPr id="1898" name="Google Shape;1898;p31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5" name="Google Shape;1905;p32"/>
          <p:cNvGrpSpPr/>
          <p:nvPr/>
        </p:nvGrpSpPr>
        <p:grpSpPr>
          <a:xfrm>
            <a:off x="126425" y="247588"/>
            <a:ext cx="481300" cy="473625"/>
            <a:chOff x="1433950" y="3130850"/>
            <a:chExt cx="481300" cy="473625"/>
          </a:xfrm>
        </p:grpSpPr>
        <p:sp>
          <p:nvSpPr>
            <p:cNvPr id="1906" name="Google Shape;1906;p32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2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2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2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2" name="Google Shape;1912;p32"/>
          <p:cNvGrpSpPr/>
          <p:nvPr/>
        </p:nvGrpSpPr>
        <p:grpSpPr>
          <a:xfrm>
            <a:off x="551300" y="-210687"/>
            <a:ext cx="892900" cy="888725"/>
            <a:chOff x="3655725" y="3261075"/>
            <a:chExt cx="892900" cy="888725"/>
          </a:xfrm>
        </p:grpSpPr>
        <p:sp>
          <p:nvSpPr>
            <p:cNvPr id="1913" name="Google Shape;1913;p32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2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2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2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2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2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32"/>
          <p:cNvGrpSpPr/>
          <p:nvPr/>
        </p:nvGrpSpPr>
        <p:grpSpPr>
          <a:xfrm rot="-2085203" flipH="1">
            <a:off x="8054686" y="3848230"/>
            <a:ext cx="1198514" cy="1244002"/>
            <a:chOff x="238125" y="3112025"/>
            <a:chExt cx="716000" cy="743175"/>
          </a:xfrm>
        </p:grpSpPr>
        <p:sp>
          <p:nvSpPr>
            <p:cNvPr id="1920" name="Google Shape;1920;p32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3" name="Google Shape;1923;p32"/>
          <p:cNvSpPr/>
          <p:nvPr/>
        </p:nvSpPr>
        <p:spPr>
          <a:xfrm rot="-1005388">
            <a:off x="8279399" y="320747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4" name="Google Shape;1924;p32"/>
          <p:cNvGrpSpPr/>
          <p:nvPr/>
        </p:nvGrpSpPr>
        <p:grpSpPr>
          <a:xfrm rot="-2700000">
            <a:off x="7348993" y="4508991"/>
            <a:ext cx="481295" cy="473620"/>
            <a:chOff x="1433950" y="3130850"/>
            <a:chExt cx="481300" cy="473625"/>
          </a:xfrm>
        </p:grpSpPr>
        <p:sp>
          <p:nvSpPr>
            <p:cNvPr id="1925" name="Google Shape;1925;p32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" name="Google Shape;1931;p32"/>
          <p:cNvGrpSpPr/>
          <p:nvPr/>
        </p:nvGrpSpPr>
        <p:grpSpPr>
          <a:xfrm rot="3748678">
            <a:off x="3565788" y="4442589"/>
            <a:ext cx="2012425" cy="2211761"/>
            <a:chOff x="5348750" y="2347100"/>
            <a:chExt cx="1108500" cy="1218300"/>
          </a:xfrm>
        </p:grpSpPr>
        <p:sp>
          <p:nvSpPr>
            <p:cNvPr id="1932" name="Google Shape;1932;p32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32"/>
          <p:cNvGrpSpPr/>
          <p:nvPr/>
        </p:nvGrpSpPr>
        <p:grpSpPr>
          <a:xfrm>
            <a:off x="4991032" y="4300794"/>
            <a:ext cx="1253407" cy="1311078"/>
            <a:chOff x="4385625" y="4289775"/>
            <a:chExt cx="983450" cy="1028700"/>
          </a:xfrm>
        </p:grpSpPr>
        <p:sp>
          <p:nvSpPr>
            <p:cNvPr id="1948" name="Google Shape;1948;p32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32"/>
          <p:cNvGrpSpPr/>
          <p:nvPr/>
        </p:nvGrpSpPr>
        <p:grpSpPr>
          <a:xfrm>
            <a:off x="8088925" y="160725"/>
            <a:ext cx="378900" cy="472250"/>
            <a:chOff x="2459875" y="3181675"/>
            <a:chExt cx="378900" cy="472250"/>
          </a:xfrm>
        </p:grpSpPr>
        <p:sp>
          <p:nvSpPr>
            <p:cNvPr id="1955" name="Google Shape;1955;p32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8" name="Google Shape;1958;p32"/>
          <p:cNvSpPr/>
          <p:nvPr/>
        </p:nvSpPr>
        <p:spPr>
          <a:xfrm rot="-1005388">
            <a:off x="8498474" y="6157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9" name="Google Shape;1959;p32"/>
          <p:cNvGrpSpPr/>
          <p:nvPr/>
        </p:nvGrpSpPr>
        <p:grpSpPr>
          <a:xfrm rot="-1205478">
            <a:off x="-336245" y="3016595"/>
            <a:ext cx="2289137" cy="3059674"/>
            <a:chOff x="2215325" y="2417050"/>
            <a:chExt cx="2289250" cy="3059825"/>
          </a:xfrm>
        </p:grpSpPr>
        <p:sp>
          <p:nvSpPr>
            <p:cNvPr id="1960" name="Google Shape;1960;p3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2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2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2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2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2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>
            <a:spLocks noGrp="1"/>
          </p:cNvSpPr>
          <p:nvPr>
            <p:ph type="title"/>
          </p:nvPr>
        </p:nvSpPr>
        <p:spPr>
          <a:xfrm>
            <a:off x="2057400" y="2728989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3"/>
          <p:cNvSpPr txBox="1">
            <a:spLocks noGrp="1"/>
          </p:cNvSpPr>
          <p:nvPr>
            <p:ph type="subTitle" idx="1"/>
          </p:nvPr>
        </p:nvSpPr>
        <p:spPr>
          <a:xfrm>
            <a:off x="3037200" y="3339369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640631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8" name="Google Shape;128;p3"/>
          <p:cNvGrpSpPr/>
          <p:nvPr/>
        </p:nvGrpSpPr>
        <p:grpSpPr>
          <a:xfrm rot="-7723506" flipH="1">
            <a:off x="8141032" y="3154218"/>
            <a:ext cx="1253395" cy="1311066"/>
            <a:chOff x="4385625" y="4289775"/>
            <a:chExt cx="983450" cy="1028700"/>
          </a:xfrm>
        </p:grpSpPr>
        <p:sp>
          <p:nvSpPr>
            <p:cNvPr id="129" name="Google Shape;129;p3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3"/>
          <p:cNvSpPr/>
          <p:nvPr/>
        </p:nvSpPr>
        <p:spPr>
          <a:xfrm rot="-9533728">
            <a:off x="7802584" y="3316759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3"/>
          <p:cNvGrpSpPr/>
          <p:nvPr/>
        </p:nvGrpSpPr>
        <p:grpSpPr>
          <a:xfrm rot="10800000">
            <a:off x="7211142" y="3672054"/>
            <a:ext cx="481300" cy="473625"/>
            <a:chOff x="1433950" y="3130850"/>
            <a:chExt cx="481300" cy="473625"/>
          </a:xfrm>
        </p:grpSpPr>
        <p:sp>
          <p:nvSpPr>
            <p:cNvPr id="137" name="Google Shape;137;p3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3"/>
          <p:cNvGrpSpPr/>
          <p:nvPr/>
        </p:nvGrpSpPr>
        <p:grpSpPr>
          <a:xfrm rot="10800000">
            <a:off x="7642642" y="4401791"/>
            <a:ext cx="892900" cy="888725"/>
            <a:chOff x="3655725" y="3261075"/>
            <a:chExt cx="892900" cy="888725"/>
          </a:xfrm>
        </p:grpSpPr>
        <p:sp>
          <p:nvSpPr>
            <p:cNvPr id="144" name="Google Shape;144;p3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150;p3"/>
          <p:cNvGrpSpPr/>
          <p:nvPr/>
        </p:nvGrpSpPr>
        <p:grpSpPr>
          <a:xfrm rot="3076494" flipH="1">
            <a:off x="-303535" y="-214130"/>
            <a:ext cx="1253395" cy="1311066"/>
            <a:chOff x="4385625" y="4289775"/>
            <a:chExt cx="983450" cy="1028700"/>
          </a:xfrm>
        </p:grpSpPr>
        <p:sp>
          <p:nvSpPr>
            <p:cNvPr id="151" name="Google Shape;151;p3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3"/>
          <p:cNvSpPr/>
          <p:nvPr/>
        </p:nvSpPr>
        <p:spPr>
          <a:xfrm rot="1266272">
            <a:off x="385985" y="1543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3"/>
          <p:cNvGrpSpPr/>
          <p:nvPr/>
        </p:nvGrpSpPr>
        <p:grpSpPr>
          <a:xfrm>
            <a:off x="1398450" y="105475"/>
            <a:ext cx="481300" cy="473625"/>
            <a:chOff x="1433950" y="3130850"/>
            <a:chExt cx="481300" cy="473625"/>
          </a:xfrm>
        </p:grpSpPr>
        <p:sp>
          <p:nvSpPr>
            <p:cNvPr id="159" name="Google Shape;159;p3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3"/>
          <p:cNvGrpSpPr/>
          <p:nvPr/>
        </p:nvGrpSpPr>
        <p:grpSpPr>
          <a:xfrm>
            <a:off x="555350" y="-1039362"/>
            <a:ext cx="892900" cy="888725"/>
            <a:chOff x="3655725" y="3261075"/>
            <a:chExt cx="892900" cy="888725"/>
          </a:xfrm>
        </p:grpSpPr>
        <p:sp>
          <p:nvSpPr>
            <p:cNvPr id="166" name="Google Shape;166;p3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9" name="Google Shape;319;p6"/>
          <p:cNvGrpSpPr/>
          <p:nvPr/>
        </p:nvGrpSpPr>
        <p:grpSpPr>
          <a:xfrm rot="-5400000">
            <a:off x="-413575" y="-1775500"/>
            <a:ext cx="2289250" cy="3059825"/>
            <a:chOff x="2215325" y="2417050"/>
            <a:chExt cx="2289250" cy="3059825"/>
          </a:xfrm>
        </p:grpSpPr>
        <p:sp>
          <p:nvSpPr>
            <p:cNvPr id="320" name="Google Shape;320;p6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p6"/>
          <p:cNvGrpSpPr/>
          <p:nvPr/>
        </p:nvGrpSpPr>
        <p:grpSpPr>
          <a:xfrm rot="-2085203" flipH="1">
            <a:off x="7940386" y="-28445"/>
            <a:ext cx="1198514" cy="1244002"/>
            <a:chOff x="238125" y="3112025"/>
            <a:chExt cx="716000" cy="743175"/>
          </a:xfrm>
        </p:grpSpPr>
        <p:sp>
          <p:nvSpPr>
            <p:cNvPr id="353" name="Google Shape;353;p6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6"/>
          <p:cNvGrpSpPr/>
          <p:nvPr/>
        </p:nvGrpSpPr>
        <p:grpSpPr>
          <a:xfrm rot="-2700000">
            <a:off x="8527743" y="1234166"/>
            <a:ext cx="481295" cy="473620"/>
            <a:chOff x="1433950" y="3130850"/>
            <a:chExt cx="481300" cy="473625"/>
          </a:xfrm>
        </p:grpSpPr>
        <p:sp>
          <p:nvSpPr>
            <p:cNvPr id="357" name="Google Shape;357;p6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6"/>
          <p:cNvGrpSpPr/>
          <p:nvPr/>
        </p:nvGrpSpPr>
        <p:grpSpPr>
          <a:xfrm>
            <a:off x="7211425" y="193150"/>
            <a:ext cx="481300" cy="473625"/>
            <a:chOff x="1433950" y="3130850"/>
            <a:chExt cx="481300" cy="473625"/>
          </a:xfrm>
        </p:grpSpPr>
        <p:sp>
          <p:nvSpPr>
            <p:cNvPr id="364" name="Google Shape;364;p6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6"/>
          <p:cNvGrpSpPr/>
          <p:nvPr/>
        </p:nvGrpSpPr>
        <p:grpSpPr>
          <a:xfrm rot="1156429" flipH="1">
            <a:off x="8241088" y="4363343"/>
            <a:ext cx="378919" cy="472274"/>
            <a:chOff x="2459875" y="3181675"/>
            <a:chExt cx="378900" cy="472250"/>
          </a:xfrm>
        </p:grpSpPr>
        <p:sp>
          <p:nvSpPr>
            <p:cNvPr id="371" name="Google Shape;371;p6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6"/>
          <p:cNvGrpSpPr/>
          <p:nvPr/>
        </p:nvGrpSpPr>
        <p:grpSpPr>
          <a:xfrm rot="3076494" flipH="1">
            <a:off x="-346710" y="3744920"/>
            <a:ext cx="1253395" cy="1311066"/>
            <a:chOff x="4385625" y="4289775"/>
            <a:chExt cx="983450" cy="1028700"/>
          </a:xfrm>
        </p:grpSpPr>
        <p:sp>
          <p:nvSpPr>
            <p:cNvPr id="375" name="Google Shape;375;p6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6"/>
          <p:cNvSpPr/>
          <p:nvPr/>
        </p:nvSpPr>
        <p:spPr>
          <a:xfrm rot="1266272">
            <a:off x="342810" y="411335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"/>
          <p:cNvSpPr txBox="1">
            <a:spLocks noGrp="1"/>
          </p:cNvSpPr>
          <p:nvPr>
            <p:ph type="title"/>
          </p:nvPr>
        </p:nvSpPr>
        <p:spPr>
          <a:xfrm>
            <a:off x="2057400" y="3269611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4" name="Google Shape;384;p7"/>
          <p:cNvSpPr txBox="1">
            <a:spLocks noGrp="1"/>
          </p:cNvSpPr>
          <p:nvPr>
            <p:ph type="subTitle" idx="1"/>
          </p:nvPr>
        </p:nvSpPr>
        <p:spPr>
          <a:xfrm>
            <a:off x="2057400" y="3924785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85" name="Google Shape;385;p7"/>
          <p:cNvGrpSpPr/>
          <p:nvPr/>
        </p:nvGrpSpPr>
        <p:grpSpPr>
          <a:xfrm rot="5400000">
            <a:off x="7901750" y="3445750"/>
            <a:ext cx="2289250" cy="3059825"/>
            <a:chOff x="2215325" y="2417050"/>
            <a:chExt cx="2289250" cy="3059825"/>
          </a:xfrm>
        </p:grpSpPr>
        <p:sp>
          <p:nvSpPr>
            <p:cNvPr id="386" name="Google Shape;386;p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7"/>
          <p:cNvGrpSpPr/>
          <p:nvPr/>
        </p:nvGrpSpPr>
        <p:grpSpPr>
          <a:xfrm>
            <a:off x="-296872" y="3728666"/>
            <a:ext cx="1198512" cy="1244001"/>
            <a:chOff x="238125" y="3112025"/>
            <a:chExt cx="716000" cy="743175"/>
          </a:xfrm>
        </p:grpSpPr>
        <p:sp>
          <p:nvSpPr>
            <p:cNvPr id="419" name="Google Shape;419;p7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7"/>
          <p:cNvGrpSpPr/>
          <p:nvPr/>
        </p:nvGrpSpPr>
        <p:grpSpPr>
          <a:xfrm>
            <a:off x="252650" y="4439275"/>
            <a:ext cx="378900" cy="472250"/>
            <a:chOff x="2459875" y="3181675"/>
            <a:chExt cx="378900" cy="472250"/>
          </a:xfrm>
        </p:grpSpPr>
        <p:sp>
          <p:nvSpPr>
            <p:cNvPr id="423" name="Google Shape;423;p7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7"/>
          <p:cNvGrpSpPr/>
          <p:nvPr/>
        </p:nvGrpSpPr>
        <p:grpSpPr>
          <a:xfrm rot="-2700000">
            <a:off x="8368168" y="2927841"/>
            <a:ext cx="481295" cy="473620"/>
            <a:chOff x="1433950" y="3130850"/>
            <a:chExt cx="481300" cy="473625"/>
          </a:xfrm>
        </p:grpSpPr>
        <p:sp>
          <p:nvSpPr>
            <p:cNvPr id="427" name="Google Shape;427;p7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7"/>
          <p:cNvGrpSpPr/>
          <p:nvPr/>
        </p:nvGrpSpPr>
        <p:grpSpPr>
          <a:xfrm>
            <a:off x="8499400" y="1373050"/>
            <a:ext cx="378900" cy="472250"/>
            <a:chOff x="2459875" y="3181675"/>
            <a:chExt cx="378900" cy="472250"/>
          </a:xfrm>
        </p:grpSpPr>
        <p:sp>
          <p:nvSpPr>
            <p:cNvPr id="434" name="Google Shape;434;p7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8"/>
          <p:cNvSpPr txBox="1">
            <a:spLocks noGrp="1"/>
          </p:cNvSpPr>
          <p:nvPr>
            <p:ph type="title"/>
          </p:nvPr>
        </p:nvSpPr>
        <p:spPr>
          <a:xfrm>
            <a:off x="1427550" y="1626600"/>
            <a:ext cx="6288900" cy="18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39" name="Google Shape;439;p8"/>
          <p:cNvGrpSpPr/>
          <p:nvPr/>
        </p:nvGrpSpPr>
        <p:grpSpPr>
          <a:xfrm rot="1867731">
            <a:off x="7336379" y="3541245"/>
            <a:ext cx="2012377" cy="2211709"/>
            <a:chOff x="5348750" y="2347100"/>
            <a:chExt cx="1108500" cy="1218300"/>
          </a:xfrm>
        </p:grpSpPr>
        <p:sp>
          <p:nvSpPr>
            <p:cNvPr id="440" name="Google Shape;440;p8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8"/>
          <p:cNvGrpSpPr/>
          <p:nvPr/>
        </p:nvGrpSpPr>
        <p:grpSpPr>
          <a:xfrm rot="-1881094">
            <a:off x="7902967" y="2526187"/>
            <a:ext cx="1253394" cy="1311064"/>
            <a:chOff x="4385625" y="4289775"/>
            <a:chExt cx="983450" cy="1028700"/>
          </a:xfrm>
        </p:grpSpPr>
        <p:sp>
          <p:nvSpPr>
            <p:cNvPr id="456" name="Google Shape;456;p8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8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8"/>
          <p:cNvGrpSpPr/>
          <p:nvPr/>
        </p:nvGrpSpPr>
        <p:grpSpPr>
          <a:xfrm rot="3076494" flipH="1">
            <a:off x="-151135" y="243070"/>
            <a:ext cx="1253395" cy="1311066"/>
            <a:chOff x="4385625" y="4289775"/>
            <a:chExt cx="983450" cy="1028700"/>
          </a:xfrm>
        </p:grpSpPr>
        <p:sp>
          <p:nvSpPr>
            <p:cNvPr id="463" name="Google Shape;463;p8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8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8"/>
          <p:cNvSpPr/>
          <p:nvPr/>
        </p:nvSpPr>
        <p:spPr>
          <a:xfrm rot="1266272">
            <a:off x="538385" y="611504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" name="Google Shape;470;p8"/>
          <p:cNvGrpSpPr/>
          <p:nvPr/>
        </p:nvGrpSpPr>
        <p:grpSpPr>
          <a:xfrm>
            <a:off x="1550850" y="562675"/>
            <a:ext cx="481300" cy="473625"/>
            <a:chOff x="1433950" y="3130850"/>
            <a:chExt cx="481300" cy="473625"/>
          </a:xfrm>
        </p:grpSpPr>
        <p:sp>
          <p:nvSpPr>
            <p:cNvPr id="471" name="Google Shape;471;p8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8"/>
          <p:cNvGrpSpPr/>
          <p:nvPr/>
        </p:nvGrpSpPr>
        <p:grpSpPr>
          <a:xfrm>
            <a:off x="707750" y="-582162"/>
            <a:ext cx="892900" cy="888725"/>
            <a:chOff x="3655725" y="3261075"/>
            <a:chExt cx="892900" cy="888725"/>
          </a:xfrm>
        </p:grpSpPr>
        <p:sp>
          <p:nvSpPr>
            <p:cNvPr id="478" name="Google Shape;478;p8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8"/>
          <p:cNvGrpSpPr/>
          <p:nvPr/>
        </p:nvGrpSpPr>
        <p:grpSpPr>
          <a:xfrm rot="-2085203" flipH="1">
            <a:off x="7940386" y="47755"/>
            <a:ext cx="1198514" cy="1244002"/>
            <a:chOff x="238125" y="3112025"/>
            <a:chExt cx="716000" cy="743175"/>
          </a:xfrm>
        </p:grpSpPr>
        <p:sp>
          <p:nvSpPr>
            <p:cNvPr id="485" name="Google Shape;485;p8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8"/>
          <p:cNvGrpSpPr/>
          <p:nvPr/>
        </p:nvGrpSpPr>
        <p:grpSpPr>
          <a:xfrm>
            <a:off x="7299250" y="477700"/>
            <a:ext cx="378900" cy="472250"/>
            <a:chOff x="2459875" y="3181675"/>
            <a:chExt cx="378900" cy="472250"/>
          </a:xfrm>
        </p:grpSpPr>
        <p:sp>
          <p:nvSpPr>
            <p:cNvPr id="489" name="Google Shape;489;p8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8"/>
          <p:cNvSpPr/>
          <p:nvPr/>
        </p:nvSpPr>
        <p:spPr>
          <a:xfrm rot="-1005388">
            <a:off x="7431674" y="64222"/>
            <a:ext cx="489066" cy="42225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3" name="Google Shape;493;p8"/>
          <p:cNvGrpSpPr/>
          <p:nvPr/>
        </p:nvGrpSpPr>
        <p:grpSpPr>
          <a:xfrm rot="-1404870">
            <a:off x="-260975" y="2798038"/>
            <a:ext cx="2289365" cy="3059978"/>
            <a:chOff x="2215325" y="2417050"/>
            <a:chExt cx="2289250" cy="3059825"/>
          </a:xfrm>
        </p:grpSpPr>
        <p:sp>
          <p:nvSpPr>
            <p:cNvPr id="494" name="Google Shape;494;p8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"/>
          <p:cNvSpPr txBox="1">
            <a:spLocks noGrp="1"/>
          </p:cNvSpPr>
          <p:nvPr>
            <p:ph type="title"/>
          </p:nvPr>
        </p:nvSpPr>
        <p:spPr>
          <a:xfrm>
            <a:off x="2148900" y="1922516"/>
            <a:ext cx="4846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28" name="Google Shape;528;p9"/>
          <p:cNvSpPr txBox="1">
            <a:spLocks noGrp="1"/>
          </p:cNvSpPr>
          <p:nvPr>
            <p:ph type="subTitle" idx="1"/>
          </p:nvPr>
        </p:nvSpPr>
        <p:spPr>
          <a:xfrm>
            <a:off x="2148900" y="2489584"/>
            <a:ext cx="48462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29" name="Google Shape;529;p9"/>
          <p:cNvGrpSpPr/>
          <p:nvPr/>
        </p:nvGrpSpPr>
        <p:grpSpPr>
          <a:xfrm flipH="1">
            <a:off x="-1110036" y="124463"/>
            <a:ext cx="3646522" cy="4007720"/>
            <a:chOff x="5348750" y="2347100"/>
            <a:chExt cx="1108500" cy="1218300"/>
          </a:xfrm>
        </p:grpSpPr>
        <p:sp>
          <p:nvSpPr>
            <p:cNvPr id="530" name="Google Shape;530;p9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9"/>
          <p:cNvSpPr/>
          <p:nvPr/>
        </p:nvSpPr>
        <p:spPr>
          <a:xfrm rot="-1266272" flipH="1">
            <a:off x="7858638" y="316229"/>
            <a:ext cx="902323" cy="78009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9"/>
          <p:cNvGrpSpPr/>
          <p:nvPr/>
        </p:nvGrpSpPr>
        <p:grpSpPr>
          <a:xfrm flipH="1">
            <a:off x="7267196" y="267400"/>
            <a:ext cx="481300" cy="473625"/>
            <a:chOff x="1433950" y="3130850"/>
            <a:chExt cx="481300" cy="473625"/>
          </a:xfrm>
        </p:grpSpPr>
        <p:sp>
          <p:nvSpPr>
            <p:cNvPr id="547" name="Google Shape;547;p9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9"/>
          <p:cNvGrpSpPr/>
          <p:nvPr/>
        </p:nvGrpSpPr>
        <p:grpSpPr>
          <a:xfrm rot="-3076494">
            <a:off x="7662243" y="3503220"/>
            <a:ext cx="1253395" cy="1311066"/>
            <a:chOff x="4385625" y="4289775"/>
            <a:chExt cx="983450" cy="1028700"/>
          </a:xfrm>
        </p:grpSpPr>
        <p:sp>
          <p:nvSpPr>
            <p:cNvPr id="554" name="Google Shape;554;p9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9"/>
          <p:cNvGrpSpPr/>
          <p:nvPr/>
        </p:nvGrpSpPr>
        <p:grpSpPr>
          <a:xfrm flipH="1">
            <a:off x="7984328" y="2646813"/>
            <a:ext cx="892900" cy="888725"/>
            <a:chOff x="3655725" y="3261075"/>
            <a:chExt cx="892900" cy="888725"/>
          </a:xfrm>
        </p:grpSpPr>
        <p:sp>
          <p:nvSpPr>
            <p:cNvPr id="561" name="Google Shape;561;p9"/>
            <p:cNvSpPr/>
            <p:nvPr/>
          </p:nvSpPr>
          <p:spPr>
            <a:xfrm>
              <a:off x="3925250" y="3578675"/>
              <a:ext cx="321100" cy="271650"/>
            </a:xfrm>
            <a:custGeom>
              <a:avLst/>
              <a:gdLst/>
              <a:ahLst/>
              <a:cxnLst/>
              <a:rect l="l" t="t" r="r" b="b"/>
              <a:pathLst>
                <a:path w="12844" h="10866" extrusionOk="0">
                  <a:moveTo>
                    <a:pt x="1" y="0"/>
                  </a:moveTo>
                  <a:lnTo>
                    <a:pt x="8637" y="9835"/>
                  </a:lnTo>
                  <a:lnTo>
                    <a:pt x="12844" y="10865"/>
                  </a:lnTo>
                  <a:lnTo>
                    <a:pt x="4180" y="10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3925250" y="3483250"/>
              <a:ext cx="415825" cy="121225"/>
            </a:xfrm>
            <a:custGeom>
              <a:avLst/>
              <a:gdLst/>
              <a:ahLst/>
              <a:cxnLst/>
              <a:rect l="l" t="t" r="r" b="b"/>
              <a:pathLst>
                <a:path w="16633" h="4849" extrusionOk="0">
                  <a:moveTo>
                    <a:pt x="12454" y="1"/>
                  </a:moveTo>
                  <a:lnTo>
                    <a:pt x="1" y="3817"/>
                  </a:lnTo>
                  <a:lnTo>
                    <a:pt x="4180" y="4848"/>
                  </a:lnTo>
                  <a:lnTo>
                    <a:pt x="16633" y="1059"/>
                  </a:lnTo>
                  <a:lnTo>
                    <a:pt x="12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extrusionOk="0">
                  <a:moveTo>
                    <a:pt x="23235" y="8888"/>
                  </a:moveTo>
                  <a:lnTo>
                    <a:pt x="19418" y="22539"/>
                  </a:lnTo>
                  <a:lnTo>
                    <a:pt x="10782" y="12704"/>
                  </a:lnTo>
                  <a:lnTo>
                    <a:pt x="23235" y="8888"/>
                  </a:lnTo>
                  <a:close/>
                  <a:moveTo>
                    <a:pt x="31537" y="1"/>
                  </a:moveTo>
                  <a:lnTo>
                    <a:pt x="0" y="9612"/>
                  </a:lnTo>
                  <a:lnTo>
                    <a:pt x="21897" y="34518"/>
                  </a:lnTo>
                  <a:lnTo>
                    <a:pt x="31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3655725" y="3261075"/>
              <a:ext cx="788425" cy="862950"/>
            </a:xfrm>
            <a:custGeom>
              <a:avLst/>
              <a:gdLst/>
              <a:ahLst/>
              <a:cxnLst/>
              <a:rect l="l" t="t" r="r" b="b"/>
              <a:pathLst>
                <a:path w="31537" h="34518" fill="none" extrusionOk="0">
                  <a:moveTo>
                    <a:pt x="31537" y="1"/>
                  </a:moveTo>
                  <a:lnTo>
                    <a:pt x="21897" y="34518"/>
                  </a:lnTo>
                  <a:lnTo>
                    <a:pt x="0" y="9612"/>
                  </a:lnTo>
                  <a:lnTo>
                    <a:pt x="31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3925250" y="3483250"/>
              <a:ext cx="311350" cy="341300"/>
            </a:xfrm>
            <a:custGeom>
              <a:avLst/>
              <a:gdLst/>
              <a:ahLst/>
              <a:cxnLst/>
              <a:rect l="l" t="t" r="r" b="b"/>
              <a:pathLst>
                <a:path w="12454" h="13652" fill="none" extrusionOk="0">
                  <a:moveTo>
                    <a:pt x="12454" y="1"/>
                  </a:moveTo>
                  <a:lnTo>
                    <a:pt x="1" y="3817"/>
                  </a:lnTo>
                  <a:lnTo>
                    <a:pt x="8637" y="13652"/>
                  </a:lnTo>
                  <a:lnTo>
                    <a:pt x="124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4203150" y="3261075"/>
              <a:ext cx="345475" cy="888725"/>
            </a:xfrm>
            <a:custGeom>
              <a:avLst/>
              <a:gdLst/>
              <a:ahLst/>
              <a:cxnLst/>
              <a:rect l="l" t="t" r="r" b="b"/>
              <a:pathLst>
                <a:path w="13819" h="35549" extrusionOk="0">
                  <a:moveTo>
                    <a:pt x="9640" y="1"/>
                  </a:moveTo>
                  <a:lnTo>
                    <a:pt x="0" y="34518"/>
                  </a:lnTo>
                  <a:lnTo>
                    <a:pt x="4207" y="35549"/>
                  </a:lnTo>
                  <a:lnTo>
                    <a:pt x="13819" y="1059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9"/>
          <p:cNvGrpSpPr/>
          <p:nvPr/>
        </p:nvGrpSpPr>
        <p:grpSpPr>
          <a:xfrm>
            <a:off x="1430838" y="3624241"/>
            <a:ext cx="1198512" cy="1244001"/>
            <a:chOff x="238125" y="3112025"/>
            <a:chExt cx="716000" cy="743175"/>
          </a:xfrm>
        </p:grpSpPr>
        <p:sp>
          <p:nvSpPr>
            <p:cNvPr id="568" name="Google Shape;568;p9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9"/>
          <p:cNvGrpSpPr/>
          <p:nvPr/>
        </p:nvGrpSpPr>
        <p:grpSpPr>
          <a:xfrm rot="-3648610">
            <a:off x="3634555" y="-1316569"/>
            <a:ext cx="2289227" cy="3059795"/>
            <a:chOff x="2215325" y="2417050"/>
            <a:chExt cx="2289250" cy="3059825"/>
          </a:xfrm>
        </p:grpSpPr>
        <p:sp>
          <p:nvSpPr>
            <p:cNvPr id="572" name="Google Shape;572;p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1"/>
          <p:cNvSpPr txBox="1">
            <a:spLocks noGrp="1"/>
          </p:cNvSpPr>
          <p:nvPr>
            <p:ph type="title" hasCustomPrompt="1"/>
          </p:nvPr>
        </p:nvSpPr>
        <p:spPr>
          <a:xfrm>
            <a:off x="708688" y="1711719"/>
            <a:ext cx="7726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6" name="Google Shape;656;p11"/>
          <p:cNvSpPr txBox="1">
            <a:spLocks noGrp="1"/>
          </p:cNvSpPr>
          <p:nvPr>
            <p:ph type="body" idx="1"/>
          </p:nvPr>
        </p:nvSpPr>
        <p:spPr>
          <a:xfrm>
            <a:off x="708513" y="3248781"/>
            <a:ext cx="7726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657" name="Google Shape;657;p11"/>
          <p:cNvGrpSpPr/>
          <p:nvPr/>
        </p:nvGrpSpPr>
        <p:grpSpPr>
          <a:xfrm>
            <a:off x="7174064" y="-289187"/>
            <a:ext cx="3646522" cy="4007720"/>
            <a:chOff x="5348750" y="2347100"/>
            <a:chExt cx="1108500" cy="1218300"/>
          </a:xfrm>
        </p:grpSpPr>
        <p:sp>
          <p:nvSpPr>
            <p:cNvPr id="658" name="Google Shape;658;p11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1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11"/>
          <p:cNvGrpSpPr/>
          <p:nvPr/>
        </p:nvGrpSpPr>
        <p:grpSpPr>
          <a:xfrm rot="-2085203" flipH="1">
            <a:off x="167986" y="3827880"/>
            <a:ext cx="1198514" cy="1244002"/>
            <a:chOff x="238125" y="3112025"/>
            <a:chExt cx="716000" cy="743175"/>
          </a:xfrm>
        </p:grpSpPr>
        <p:sp>
          <p:nvSpPr>
            <p:cNvPr id="674" name="Google Shape;674;p11"/>
            <p:cNvSpPr/>
            <p:nvPr/>
          </p:nvSpPr>
          <p:spPr>
            <a:xfrm>
              <a:off x="238125" y="3184475"/>
              <a:ext cx="589225" cy="670725"/>
            </a:xfrm>
            <a:custGeom>
              <a:avLst/>
              <a:gdLst/>
              <a:ahLst/>
              <a:cxnLst/>
              <a:rect l="l" t="t" r="r" b="b"/>
              <a:pathLst>
                <a:path w="23569" h="26829" extrusionOk="0">
                  <a:moveTo>
                    <a:pt x="0" y="0"/>
                  </a:moveTo>
                  <a:lnTo>
                    <a:pt x="13790" y="26828"/>
                  </a:lnTo>
                  <a:lnTo>
                    <a:pt x="23569" y="5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238125" y="3112025"/>
              <a:ext cx="716000" cy="218025"/>
            </a:xfrm>
            <a:custGeom>
              <a:avLst/>
              <a:gdLst/>
              <a:ahLst/>
              <a:cxnLst/>
              <a:rect l="l" t="t" r="r" b="b"/>
              <a:pathLst>
                <a:path w="28640" h="8721" extrusionOk="0">
                  <a:moveTo>
                    <a:pt x="5070" y="1"/>
                  </a:moveTo>
                  <a:lnTo>
                    <a:pt x="0" y="2898"/>
                  </a:lnTo>
                  <a:lnTo>
                    <a:pt x="23569" y="8721"/>
                  </a:lnTo>
                  <a:lnTo>
                    <a:pt x="28639" y="5823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582875" y="3257600"/>
              <a:ext cx="371250" cy="597600"/>
            </a:xfrm>
            <a:custGeom>
              <a:avLst/>
              <a:gdLst/>
              <a:ahLst/>
              <a:cxnLst/>
              <a:rect l="l" t="t" r="r" b="b"/>
              <a:pathLst>
                <a:path w="14850" h="23904" extrusionOk="0">
                  <a:moveTo>
                    <a:pt x="14849" y="0"/>
                  </a:moveTo>
                  <a:lnTo>
                    <a:pt x="9779" y="2898"/>
                  </a:lnTo>
                  <a:lnTo>
                    <a:pt x="0" y="23903"/>
                  </a:lnTo>
                  <a:lnTo>
                    <a:pt x="5071" y="21006"/>
                  </a:lnTo>
                  <a:lnTo>
                    <a:pt x="148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11"/>
          <p:cNvGrpSpPr/>
          <p:nvPr/>
        </p:nvGrpSpPr>
        <p:grpSpPr>
          <a:xfrm rot="-5400000">
            <a:off x="-184975" y="-1269125"/>
            <a:ext cx="2289250" cy="3059825"/>
            <a:chOff x="2215325" y="2417050"/>
            <a:chExt cx="2289250" cy="3059825"/>
          </a:xfrm>
        </p:grpSpPr>
        <p:sp>
          <p:nvSpPr>
            <p:cNvPr id="678" name="Google Shape;678;p11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1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1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1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11"/>
          <p:cNvGrpSpPr/>
          <p:nvPr/>
        </p:nvGrpSpPr>
        <p:grpSpPr>
          <a:xfrm>
            <a:off x="577800" y="2839075"/>
            <a:ext cx="378900" cy="472250"/>
            <a:chOff x="2459875" y="3181675"/>
            <a:chExt cx="378900" cy="472250"/>
          </a:xfrm>
        </p:grpSpPr>
        <p:sp>
          <p:nvSpPr>
            <p:cNvPr id="711" name="Google Shape;711;p11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1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1"/>
          <p:cNvGrpSpPr/>
          <p:nvPr/>
        </p:nvGrpSpPr>
        <p:grpSpPr>
          <a:xfrm>
            <a:off x="7546900" y="24675"/>
            <a:ext cx="378900" cy="472250"/>
            <a:chOff x="2459875" y="3181675"/>
            <a:chExt cx="378900" cy="472250"/>
          </a:xfrm>
        </p:grpSpPr>
        <p:sp>
          <p:nvSpPr>
            <p:cNvPr id="715" name="Google Shape;715;p11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1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1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11"/>
          <p:cNvGrpSpPr/>
          <p:nvPr/>
        </p:nvGrpSpPr>
        <p:grpSpPr>
          <a:xfrm>
            <a:off x="7470707" y="3718131"/>
            <a:ext cx="1253407" cy="1311078"/>
            <a:chOff x="4385625" y="4289775"/>
            <a:chExt cx="983450" cy="1028700"/>
          </a:xfrm>
        </p:grpSpPr>
        <p:sp>
          <p:nvSpPr>
            <p:cNvPr id="719" name="Google Shape;719;p11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1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1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1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1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3"/>
          <p:cNvSpPr txBox="1">
            <a:spLocks noGrp="1"/>
          </p:cNvSpPr>
          <p:nvPr>
            <p:ph type="subTitle" idx="1"/>
          </p:nvPr>
        </p:nvSpPr>
        <p:spPr>
          <a:xfrm>
            <a:off x="2019213" y="1518015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13"/>
          <p:cNvSpPr txBox="1">
            <a:spLocks noGrp="1"/>
          </p:cNvSpPr>
          <p:nvPr>
            <p:ph type="subTitle" idx="2"/>
          </p:nvPr>
        </p:nvSpPr>
        <p:spPr>
          <a:xfrm>
            <a:off x="2019213" y="1885913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p13"/>
          <p:cNvSpPr txBox="1">
            <a:spLocks noGrp="1"/>
          </p:cNvSpPr>
          <p:nvPr>
            <p:ph type="subTitle" idx="3"/>
          </p:nvPr>
        </p:nvSpPr>
        <p:spPr>
          <a:xfrm>
            <a:off x="2019212" y="3000028"/>
            <a:ext cx="2255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3"/>
          <p:cNvSpPr txBox="1">
            <a:spLocks noGrp="1"/>
          </p:cNvSpPr>
          <p:nvPr>
            <p:ph type="subTitle" idx="4"/>
          </p:nvPr>
        </p:nvSpPr>
        <p:spPr>
          <a:xfrm>
            <a:off x="2019213" y="3364455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1" name="Google Shape;731;p13"/>
          <p:cNvSpPr txBox="1">
            <a:spLocks noGrp="1"/>
          </p:cNvSpPr>
          <p:nvPr>
            <p:ph type="title" hasCustomPrompt="1"/>
          </p:nvPr>
        </p:nvSpPr>
        <p:spPr>
          <a:xfrm>
            <a:off x="977453" y="1726588"/>
            <a:ext cx="9933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32" name="Google Shape;732;p13"/>
          <p:cNvSpPr txBox="1">
            <a:spLocks noGrp="1"/>
          </p:cNvSpPr>
          <p:nvPr>
            <p:ph type="title" idx="5" hasCustomPrompt="1"/>
          </p:nvPr>
        </p:nvSpPr>
        <p:spPr>
          <a:xfrm>
            <a:off x="1076303" y="3244690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33" name="Google Shape;733;p13"/>
          <p:cNvSpPr txBox="1">
            <a:spLocks noGrp="1"/>
          </p:cNvSpPr>
          <p:nvPr>
            <p:ph type="title" idx="6"/>
          </p:nvPr>
        </p:nvSpPr>
        <p:spPr>
          <a:xfrm>
            <a:off x="713225" y="582168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13"/>
          <p:cNvSpPr txBox="1">
            <a:spLocks noGrp="1"/>
          </p:cNvSpPr>
          <p:nvPr>
            <p:ph type="subTitle" idx="7"/>
          </p:nvPr>
        </p:nvSpPr>
        <p:spPr>
          <a:xfrm>
            <a:off x="5910839" y="1518015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3"/>
          <p:cNvSpPr txBox="1">
            <a:spLocks noGrp="1"/>
          </p:cNvSpPr>
          <p:nvPr>
            <p:ph type="subTitle" idx="8"/>
          </p:nvPr>
        </p:nvSpPr>
        <p:spPr>
          <a:xfrm>
            <a:off x="5910847" y="1885913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13"/>
          <p:cNvSpPr txBox="1">
            <a:spLocks noGrp="1"/>
          </p:cNvSpPr>
          <p:nvPr>
            <p:ph type="subTitle" idx="9"/>
          </p:nvPr>
        </p:nvSpPr>
        <p:spPr>
          <a:xfrm>
            <a:off x="5910840" y="3000020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3"/>
          <p:cNvSpPr txBox="1">
            <a:spLocks noGrp="1"/>
          </p:cNvSpPr>
          <p:nvPr>
            <p:ph type="subTitle" idx="13"/>
          </p:nvPr>
        </p:nvSpPr>
        <p:spPr>
          <a:xfrm>
            <a:off x="5910847" y="3364455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13"/>
          <p:cNvSpPr txBox="1">
            <a:spLocks noGrp="1"/>
          </p:cNvSpPr>
          <p:nvPr>
            <p:ph type="title" idx="14" hasCustomPrompt="1"/>
          </p:nvPr>
        </p:nvSpPr>
        <p:spPr>
          <a:xfrm>
            <a:off x="5067353" y="1761688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39" name="Google Shape;739;p13"/>
          <p:cNvSpPr txBox="1">
            <a:spLocks noGrp="1"/>
          </p:cNvSpPr>
          <p:nvPr>
            <p:ph type="title" idx="15" hasCustomPrompt="1"/>
          </p:nvPr>
        </p:nvSpPr>
        <p:spPr>
          <a:xfrm>
            <a:off x="5066453" y="324469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grpSp>
        <p:nvGrpSpPr>
          <p:cNvPr id="740" name="Google Shape;740;p13"/>
          <p:cNvGrpSpPr/>
          <p:nvPr/>
        </p:nvGrpSpPr>
        <p:grpSpPr>
          <a:xfrm rot="3076494" flipH="1">
            <a:off x="7972815" y="3986395"/>
            <a:ext cx="1253395" cy="1311066"/>
            <a:chOff x="4385625" y="4289775"/>
            <a:chExt cx="983450" cy="1028700"/>
          </a:xfrm>
        </p:grpSpPr>
        <p:sp>
          <p:nvSpPr>
            <p:cNvPr id="741" name="Google Shape;741;p13"/>
            <p:cNvSpPr/>
            <p:nvPr/>
          </p:nvSpPr>
          <p:spPr>
            <a:xfrm>
              <a:off x="4593175" y="4871325"/>
              <a:ext cx="435325" cy="204100"/>
            </a:xfrm>
            <a:custGeom>
              <a:avLst/>
              <a:gdLst/>
              <a:ahLst/>
              <a:cxnLst/>
              <a:rect l="l" t="t" r="r" b="b"/>
              <a:pathLst>
                <a:path w="17413" h="8164" extrusionOk="0">
                  <a:moveTo>
                    <a:pt x="17412" y="1"/>
                  </a:moveTo>
                  <a:lnTo>
                    <a:pt x="3093" y="4319"/>
                  </a:lnTo>
                  <a:lnTo>
                    <a:pt x="0" y="8163"/>
                  </a:lnTo>
                  <a:lnTo>
                    <a:pt x="14320" y="3845"/>
                  </a:lnTo>
                  <a:lnTo>
                    <a:pt x="174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4593175" y="4610850"/>
              <a:ext cx="126075" cy="464575"/>
            </a:xfrm>
            <a:custGeom>
              <a:avLst/>
              <a:gdLst/>
              <a:ahLst/>
              <a:cxnLst/>
              <a:rect l="l" t="t" r="r" b="b"/>
              <a:pathLst>
                <a:path w="5043" h="18583" extrusionOk="0">
                  <a:moveTo>
                    <a:pt x="5043" y="0"/>
                  </a:moveTo>
                  <a:lnTo>
                    <a:pt x="1978" y="3845"/>
                  </a:lnTo>
                  <a:lnTo>
                    <a:pt x="0" y="18582"/>
                  </a:lnTo>
                  <a:lnTo>
                    <a:pt x="0" y="18582"/>
                  </a:lnTo>
                  <a:lnTo>
                    <a:pt x="3093" y="14738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extrusionOk="0">
                  <a:moveTo>
                    <a:pt x="10280" y="12844"/>
                  </a:moveTo>
                  <a:lnTo>
                    <a:pt x="22622" y="23263"/>
                  </a:lnTo>
                  <a:lnTo>
                    <a:pt x="8302" y="27581"/>
                  </a:lnTo>
                  <a:lnTo>
                    <a:pt x="10280" y="12844"/>
                  </a:lnTo>
                  <a:close/>
                  <a:moveTo>
                    <a:pt x="4987" y="1"/>
                  </a:moveTo>
                  <a:lnTo>
                    <a:pt x="0" y="37304"/>
                  </a:lnTo>
                  <a:lnTo>
                    <a:pt x="0" y="37304"/>
                  </a:lnTo>
                  <a:lnTo>
                    <a:pt x="36245" y="26383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4385625" y="4385875"/>
              <a:ext cx="906150" cy="932600"/>
            </a:xfrm>
            <a:custGeom>
              <a:avLst/>
              <a:gdLst/>
              <a:ahLst/>
              <a:cxnLst/>
              <a:rect l="l" t="t" r="r" b="b"/>
              <a:pathLst>
                <a:path w="36246" h="37304" fill="none" extrusionOk="0">
                  <a:moveTo>
                    <a:pt x="4987" y="1"/>
                  </a:moveTo>
                  <a:lnTo>
                    <a:pt x="36245" y="26383"/>
                  </a:lnTo>
                  <a:lnTo>
                    <a:pt x="0" y="37304"/>
                  </a:lnTo>
                  <a:lnTo>
                    <a:pt x="49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4593175" y="4706950"/>
              <a:ext cx="358025" cy="368475"/>
            </a:xfrm>
            <a:custGeom>
              <a:avLst/>
              <a:gdLst/>
              <a:ahLst/>
              <a:cxnLst/>
              <a:rect l="l" t="t" r="r" b="b"/>
              <a:pathLst>
                <a:path w="14321" h="14739" fill="none" extrusionOk="0">
                  <a:moveTo>
                    <a:pt x="1978" y="1"/>
                  </a:moveTo>
                  <a:lnTo>
                    <a:pt x="0" y="14738"/>
                  </a:lnTo>
                  <a:lnTo>
                    <a:pt x="14320" y="10420"/>
                  </a:lnTo>
                  <a:lnTo>
                    <a:pt x="19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4510300" y="4289775"/>
              <a:ext cx="858775" cy="755700"/>
            </a:xfrm>
            <a:custGeom>
              <a:avLst/>
              <a:gdLst/>
              <a:ahLst/>
              <a:cxnLst/>
              <a:rect l="l" t="t" r="r" b="b"/>
              <a:pathLst>
                <a:path w="34351" h="30228" extrusionOk="0">
                  <a:moveTo>
                    <a:pt x="3065" y="0"/>
                  </a:moveTo>
                  <a:lnTo>
                    <a:pt x="0" y="3845"/>
                  </a:lnTo>
                  <a:lnTo>
                    <a:pt x="31258" y="30227"/>
                  </a:lnTo>
                  <a:lnTo>
                    <a:pt x="34350" y="26383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" name="Google Shape;747;p13"/>
          <p:cNvSpPr/>
          <p:nvPr/>
        </p:nvSpPr>
        <p:spPr>
          <a:xfrm rot="4285105">
            <a:off x="8672197" y="205582"/>
            <a:ext cx="296559" cy="256335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" name="Google Shape;748;p13"/>
          <p:cNvGrpSpPr/>
          <p:nvPr/>
        </p:nvGrpSpPr>
        <p:grpSpPr>
          <a:xfrm rot="1018353">
            <a:off x="305472" y="265599"/>
            <a:ext cx="378882" cy="472228"/>
            <a:chOff x="2459875" y="3181675"/>
            <a:chExt cx="378900" cy="472250"/>
          </a:xfrm>
        </p:grpSpPr>
        <p:sp>
          <p:nvSpPr>
            <p:cNvPr id="749" name="Google Shape;749;p13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13"/>
          <p:cNvGrpSpPr/>
          <p:nvPr/>
        </p:nvGrpSpPr>
        <p:grpSpPr>
          <a:xfrm rot="4436901">
            <a:off x="153237" y="1379698"/>
            <a:ext cx="378895" cy="472244"/>
            <a:chOff x="2459875" y="3181675"/>
            <a:chExt cx="378900" cy="472250"/>
          </a:xfrm>
        </p:grpSpPr>
        <p:sp>
          <p:nvSpPr>
            <p:cNvPr id="753" name="Google Shape;753;p13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13"/>
          <p:cNvGrpSpPr/>
          <p:nvPr/>
        </p:nvGrpSpPr>
        <p:grpSpPr>
          <a:xfrm rot="6801936">
            <a:off x="3259769" y="3870542"/>
            <a:ext cx="2289268" cy="3059849"/>
            <a:chOff x="2215325" y="2417050"/>
            <a:chExt cx="2289250" cy="3059825"/>
          </a:xfrm>
        </p:grpSpPr>
        <p:sp>
          <p:nvSpPr>
            <p:cNvPr id="757" name="Google Shape;757;p13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3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3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3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57000">
              <a:srgbClr val="12243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82168"/>
            <a:ext cx="7717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 Sans Black"/>
              <a:buNone/>
              <a:defRPr sz="2800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1" r:id="rId10"/>
    <p:sldLayoutId id="2147483663" r:id="rId11"/>
    <p:sldLayoutId id="2147483665" r:id="rId12"/>
    <p:sldLayoutId id="2147483670" r:id="rId13"/>
    <p:sldLayoutId id="2147483671" r:id="rId14"/>
    <p:sldLayoutId id="2147483673" r:id="rId15"/>
    <p:sldLayoutId id="2147483676" r:id="rId16"/>
    <p:sldLayoutId id="2147483677" r:id="rId17"/>
    <p:sldLayoutId id="2147483678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1.xml"/><Relationship Id="rId4" Type="http://schemas.microsoft.com/office/2007/relationships/hdphoto" Target="../media/hdphoto2.wdp"/><Relationship Id="rId9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p35"/>
          <p:cNvSpPr txBox="1">
            <a:spLocks noGrp="1"/>
          </p:cNvSpPr>
          <p:nvPr>
            <p:ph type="ctrTitle"/>
          </p:nvPr>
        </p:nvSpPr>
        <p:spPr>
          <a:xfrm>
            <a:off x="-206188" y="2020959"/>
            <a:ext cx="6346200" cy="13677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0" tIns="91425" rIns="0" bIns="91425" anchor="ctr" anchorCtr="0">
            <a:noAutofit/>
          </a:bodyPr>
          <a:lstStyle/>
          <a:p>
            <a:pPr algn="ctr"/>
            <a:r>
              <a:rPr lang="el-GR" altLang="ko-K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Σχολή οικονομίας και τεχνολογίας  </a:t>
            </a:r>
            <a:endParaRPr lang="ko-KR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  <p:sp>
        <p:nvSpPr>
          <p:cNvPr id="2001" name="Google Shape;2001;p35"/>
          <p:cNvSpPr txBox="1">
            <a:spLocks noGrp="1"/>
          </p:cNvSpPr>
          <p:nvPr>
            <p:ph type="subTitle" idx="1"/>
          </p:nvPr>
        </p:nvSpPr>
        <p:spPr>
          <a:xfrm>
            <a:off x="478910" y="3711768"/>
            <a:ext cx="5025600" cy="33742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0" tIns="91425" rIns="0" bIns="91425" anchor="ctr" anchorCtr="0">
            <a:noAutofit/>
          </a:bodyPr>
          <a:lstStyle/>
          <a:p>
            <a:pPr algn="ctr"/>
            <a:r>
              <a:rPr lang="el-GR" altLang="ko-K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Τμήμα ψηφιακών συστημάτων</a:t>
            </a:r>
            <a:endParaRPr lang="ko-KR" alt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  <p:sp>
        <p:nvSpPr>
          <p:cNvPr id="6" name="Google Shape;2000;p35">
            <a:extLst>
              <a:ext uri="{FF2B5EF4-FFF2-40B4-BE49-F238E27FC236}">
                <a16:creationId xmlns:a16="http://schemas.microsoft.com/office/drawing/2014/main" id="{619122BE-A916-4164-A942-F7CA9E62C777}"/>
              </a:ext>
            </a:extLst>
          </p:cNvPr>
          <p:cNvSpPr txBox="1">
            <a:spLocks/>
          </p:cNvSpPr>
          <p:nvPr/>
        </p:nvSpPr>
        <p:spPr>
          <a:xfrm>
            <a:off x="446741" y="158376"/>
            <a:ext cx="8250518" cy="66853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Nunito Sans Black"/>
              <a:buNone/>
              <a:defRPr sz="50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l-GR" altLang="ko-K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Πανεπιστήμιο Πελοποννήσου </a:t>
            </a:r>
            <a:endParaRPr lang="ko-KR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55.png">
            <a:extLst>
              <a:ext uri="{FF2B5EF4-FFF2-40B4-BE49-F238E27FC236}">
                <a16:creationId xmlns:a16="http://schemas.microsoft.com/office/drawing/2014/main" id="{85CE0664-A20A-3B22-ED00-93E650899B04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87033" y="1297305"/>
            <a:ext cx="4527550" cy="25488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1F3D52"/>
            </a:solidFill>
            <a:miter lim="800000"/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793" name="Google Shape;2793;p63"/>
          <p:cNvSpPr txBox="1">
            <a:spLocks noGrp="1"/>
          </p:cNvSpPr>
          <p:nvPr>
            <p:ph type="title"/>
          </p:nvPr>
        </p:nvSpPr>
        <p:spPr>
          <a:xfrm>
            <a:off x="713225" y="368027"/>
            <a:ext cx="7717500" cy="454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IoT 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έξυπνο σύστημα ασφαλείας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κύκλωμα</a:t>
            </a:r>
            <a:endParaRPr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8EEAB91-56F4-0853-73F9-215DDC26FFC2}"/>
              </a:ext>
            </a:extLst>
          </p:cNvPr>
          <p:cNvCxnSpPr>
            <a:cxnSpLocks/>
          </p:cNvCxnSpPr>
          <p:nvPr/>
        </p:nvCxnSpPr>
        <p:spPr>
          <a:xfrm flipH="1">
            <a:off x="3293269" y="1949508"/>
            <a:ext cx="321469" cy="297534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9A5258-7099-9488-4CE4-A336690942DB}"/>
              </a:ext>
            </a:extLst>
          </p:cNvPr>
          <p:cNvCxnSpPr>
            <a:cxnSpLocks/>
          </p:cNvCxnSpPr>
          <p:nvPr/>
        </p:nvCxnSpPr>
        <p:spPr>
          <a:xfrm flipH="1">
            <a:off x="2591018" y="1730042"/>
            <a:ext cx="319307" cy="262691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F27A29-C63F-D419-1E8C-4862E9B2375E}"/>
              </a:ext>
            </a:extLst>
          </p:cNvPr>
          <p:cNvCxnSpPr>
            <a:cxnSpLocks/>
          </p:cNvCxnSpPr>
          <p:nvPr/>
        </p:nvCxnSpPr>
        <p:spPr>
          <a:xfrm flipH="1" flipV="1">
            <a:off x="2981846" y="2575058"/>
            <a:ext cx="472157" cy="67925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FB1B345-D4BC-9BA8-8283-09D2AFA7680B}"/>
              </a:ext>
            </a:extLst>
          </p:cNvPr>
          <p:cNvCxnSpPr>
            <a:cxnSpLocks/>
          </p:cNvCxnSpPr>
          <p:nvPr/>
        </p:nvCxnSpPr>
        <p:spPr>
          <a:xfrm>
            <a:off x="1494526" y="1958558"/>
            <a:ext cx="508132" cy="177191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19255B-1727-42E7-94E1-693E83677DEC}"/>
              </a:ext>
            </a:extLst>
          </p:cNvPr>
          <p:cNvCxnSpPr>
            <a:cxnSpLocks/>
          </p:cNvCxnSpPr>
          <p:nvPr/>
        </p:nvCxnSpPr>
        <p:spPr>
          <a:xfrm>
            <a:off x="858495" y="2538310"/>
            <a:ext cx="1144163" cy="69103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6E201C-EE2B-3457-7F73-E36C65F8B2D4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1161625" y="3140608"/>
            <a:ext cx="688607" cy="0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1C06406-CEF0-744E-2381-4995E9D9C79C}"/>
              </a:ext>
            </a:extLst>
          </p:cNvPr>
          <p:cNvCxnSpPr>
            <a:cxnSpLocks/>
          </p:cNvCxnSpPr>
          <p:nvPr/>
        </p:nvCxnSpPr>
        <p:spPr>
          <a:xfrm flipV="1">
            <a:off x="1302663" y="3262266"/>
            <a:ext cx="1211938" cy="270352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31CF471-0286-875E-A182-2395ECFCA399}"/>
              </a:ext>
            </a:extLst>
          </p:cNvPr>
          <p:cNvCxnSpPr>
            <a:cxnSpLocks/>
          </p:cNvCxnSpPr>
          <p:nvPr/>
        </p:nvCxnSpPr>
        <p:spPr>
          <a:xfrm flipH="1">
            <a:off x="3072817" y="3140608"/>
            <a:ext cx="475774" cy="137037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F0BC1B1-A2D5-D9C6-E4D0-91423080308A}"/>
              </a:ext>
            </a:extLst>
          </p:cNvPr>
          <p:cNvCxnSpPr>
            <a:cxnSpLocks/>
          </p:cNvCxnSpPr>
          <p:nvPr/>
        </p:nvCxnSpPr>
        <p:spPr>
          <a:xfrm flipH="1">
            <a:off x="3454003" y="3466585"/>
            <a:ext cx="604904" cy="202614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2793;p63">
            <a:extLst>
              <a:ext uri="{FF2B5EF4-FFF2-40B4-BE49-F238E27FC236}">
                <a16:creationId xmlns:a16="http://schemas.microsoft.com/office/drawing/2014/main" id="{5CEAD6D2-123C-3EF6-BF11-24C872A1429D}"/>
              </a:ext>
            </a:extLst>
          </p:cNvPr>
          <p:cNvSpPr txBox="1">
            <a:spLocks/>
          </p:cNvSpPr>
          <p:nvPr/>
        </p:nvSpPr>
        <p:spPr>
          <a:xfrm>
            <a:off x="3553514" y="1710704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3)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8" name="Google Shape;2793;p63">
            <a:extLst>
              <a:ext uri="{FF2B5EF4-FFF2-40B4-BE49-F238E27FC236}">
                <a16:creationId xmlns:a16="http://schemas.microsoft.com/office/drawing/2014/main" id="{EBE5044F-EC8E-714F-D2C3-AE1A08E576FF}"/>
              </a:ext>
            </a:extLst>
          </p:cNvPr>
          <p:cNvSpPr txBox="1">
            <a:spLocks/>
          </p:cNvSpPr>
          <p:nvPr/>
        </p:nvSpPr>
        <p:spPr>
          <a:xfrm>
            <a:off x="3395095" y="2474149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4)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0" name="Google Shape;2793;p63">
            <a:extLst>
              <a:ext uri="{FF2B5EF4-FFF2-40B4-BE49-F238E27FC236}">
                <a16:creationId xmlns:a16="http://schemas.microsoft.com/office/drawing/2014/main" id="{FBCED039-2FE0-9B16-FA66-1CFC47415261}"/>
              </a:ext>
            </a:extLst>
          </p:cNvPr>
          <p:cNvSpPr txBox="1">
            <a:spLocks/>
          </p:cNvSpPr>
          <p:nvPr/>
        </p:nvSpPr>
        <p:spPr>
          <a:xfrm>
            <a:off x="2863028" y="1453133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2)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1" name="Google Shape;2793;p63">
            <a:extLst>
              <a:ext uri="{FF2B5EF4-FFF2-40B4-BE49-F238E27FC236}">
                <a16:creationId xmlns:a16="http://schemas.microsoft.com/office/drawing/2014/main" id="{5DFD562F-4A22-FD76-59AA-6657F99B3E12}"/>
              </a:ext>
            </a:extLst>
          </p:cNvPr>
          <p:cNvSpPr txBox="1">
            <a:spLocks/>
          </p:cNvSpPr>
          <p:nvPr/>
        </p:nvSpPr>
        <p:spPr>
          <a:xfrm>
            <a:off x="3461728" y="2864163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5)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3" name="Google Shape;2793;p63">
            <a:extLst>
              <a:ext uri="{FF2B5EF4-FFF2-40B4-BE49-F238E27FC236}">
                <a16:creationId xmlns:a16="http://schemas.microsoft.com/office/drawing/2014/main" id="{348F44B7-6FD6-1DCB-D6E7-A02FACB9C250}"/>
              </a:ext>
            </a:extLst>
          </p:cNvPr>
          <p:cNvSpPr txBox="1">
            <a:spLocks/>
          </p:cNvSpPr>
          <p:nvPr/>
        </p:nvSpPr>
        <p:spPr>
          <a:xfrm>
            <a:off x="3929978" y="3205658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6)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8" name="Google Shape;2793;p63">
            <a:extLst>
              <a:ext uri="{FF2B5EF4-FFF2-40B4-BE49-F238E27FC236}">
                <a16:creationId xmlns:a16="http://schemas.microsoft.com/office/drawing/2014/main" id="{FDF0B8B7-39C5-4A48-18CF-9317647FE515}"/>
              </a:ext>
            </a:extLst>
          </p:cNvPr>
          <p:cNvSpPr txBox="1">
            <a:spLocks/>
          </p:cNvSpPr>
          <p:nvPr/>
        </p:nvSpPr>
        <p:spPr>
          <a:xfrm>
            <a:off x="858495" y="3346923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7)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9" name="Google Shape;2793;p63">
            <a:extLst>
              <a:ext uri="{FF2B5EF4-FFF2-40B4-BE49-F238E27FC236}">
                <a16:creationId xmlns:a16="http://schemas.microsoft.com/office/drawing/2014/main" id="{90F165E7-34C9-01DE-F671-A2E4ED050B57}"/>
              </a:ext>
            </a:extLst>
          </p:cNvPr>
          <p:cNvSpPr txBox="1">
            <a:spLocks/>
          </p:cNvSpPr>
          <p:nvPr/>
        </p:nvSpPr>
        <p:spPr>
          <a:xfrm>
            <a:off x="656232" y="2954913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8)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1" name="Google Shape;2793;p63">
            <a:extLst>
              <a:ext uri="{FF2B5EF4-FFF2-40B4-BE49-F238E27FC236}">
                <a16:creationId xmlns:a16="http://schemas.microsoft.com/office/drawing/2014/main" id="{716607CA-9D8E-517D-465B-F37BF51C33FB}"/>
              </a:ext>
            </a:extLst>
          </p:cNvPr>
          <p:cNvSpPr txBox="1">
            <a:spLocks/>
          </p:cNvSpPr>
          <p:nvPr/>
        </p:nvSpPr>
        <p:spPr>
          <a:xfrm>
            <a:off x="431595" y="2272785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9)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3" name="Google Shape;2793;p63">
            <a:extLst>
              <a:ext uri="{FF2B5EF4-FFF2-40B4-BE49-F238E27FC236}">
                <a16:creationId xmlns:a16="http://schemas.microsoft.com/office/drawing/2014/main" id="{90FE6FFA-8EC5-DF7A-C891-1BA603FE2212}"/>
              </a:ext>
            </a:extLst>
          </p:cNvPr>
          <p:cNvSpPr txBox="1">
            <a:spLocks/>
          </p:cNvSpPr>
          <p:nvPr/>
        </p:nvSpPr>
        <p:spPr>
          <a:xfrm>
            <a:off x="1029867" y="1669706"/>
            <a:ext cx="505393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1)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43AF267-88AF-0F51-7654-6DEFDC5A2F2E}"/>
              </a:ext>
            </a:extLst>
          </p:cNvPr>
          <p:cNvCxnSpPr>
            <a:cxnSpLocks/>
          </p:cNvCxnSpPr>
          <p:nvPr/>
        </p:nvCxnSpPr>
        <p:spPr>
          <a:xfrm>
            <a:off x="756088" y="2038033"/>
            <a:ext cx="398123" cy="168627"/>
          </a:xfrm>
          <a:prstGeom prst="straightConnector1">
            <a:avLst/>
          </a:prstGeom>
          <a:ln>
            <a:solidFill>
              <a:srgbClr val="1A3447"/>
            </a:solidFill>
            <a:tailEnd type="triangle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Google Shape;2793;p63">
            <a:extLst>
              <a:ext uri="{FF2B5EF4-FFF2-40B4-BE49-F238E27FC236}">
                <a16:creationId xmlns:a16="http://schemas.microsoft.com/office/drawing/2014/main" id="{3E41AF16-EADD-3691-008F-07F5EEF4AA2C}"/>
              </a:ext>
            </a:extLst>
          </p:cNvPr>
          <p:cNvSpPr txBox="1">
            <a:spLocks/>
          </p:cNvSpPr>
          <p:nvPr/>
        </p:nvSpPr>
        <p:spPr>
          <a:xfrm>
            <a:off x="219953" y="1763813"/>
            <a:ext cx="564071" cy="3713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l-GR" sz="2000" dirty="0">
                <a:ln w="0">
                  <a:solidFill>
                    <a:schemeClr val="accent3">
                      <a:lumMod val="50000"/>
                      <a:lumOff val="50000"/>
                    </a:schemeClr>
                  </a:solidFill>
                </a:ln>
                <a:solidFill>
                  <a:srgbClr val="1A344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ook Antiqua" panose="02040602050305030304" pitchFamily="18" charset="0"/>
              </a:rPr>
              <a:t>10)</a:t>
            </a:r>
            <a:endParaRPr lang="el-GR" sz="2000" dirty="0">
              <a:ln w="0">
                <a:solidFill>
                  <a:schemeClr val="accent3">
                    <a:lumMod val="50000"/>
                    <a:lumOff val="50000"/>
                  </a:schemeClr>
                </a:solidFill>
              </a:ln>
              <a:solidFill>
                <a:srgbClr val="1A344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762" name="Google Shape;3591;p73">
            <a:extLst>
              <a:ext uri="{FF2B5EF4-FFF2-40B4-BE49-F238E27FC236}">
                <a16:creationId xmlns:a16="http://schemas.microsoft.com/office/drawing/2014/main" id="{39747BB1-A560-5869-4E73-5AC0760434DD}"/>
              </a:ext>
            </a:extLst>
          </p:cNvPr>
          <p:cNvSpPr txBox="1">
            <a:spLocks/>
          </p:cNvSpPr>
          <p:nvPr/>
        </p:nvSpPr>
        <p:spPr>
          <a:xfrm>
            <a:off x="5025126" y="1038938"/>
            <a:ext cx="2159445" cy="56489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spcBef>
                <a:spcPts val="1000"/>
              </a:spcBef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1) Ηχείο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buzzer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36" name="Google Shape;3591;p73">
            <a:extLst>
              <a:ext uri="{FF2B5EF4-FFF2-40B4-BE49-F238E27FC236}">
                <a16:creationId xmlns:a16="http://schemas.microsoft.com/office/drawing/2014/main" id="{E24D1BE7-DE0C-4102-9BDF-1CFE311C4B57}"/>
              </a:ext>
            </a:extLst>
          </p:cNvPr>
          <p:cNvSpPr txBox="1">
            <a:spLocks/>
          </p:cNvSpPr>
          <p:nvPr/>
        </p:nvSpPr>
        <p:spPr>
          <a:xfrm>
            <a:off x="5040819" y="3539853"/>
            <a:ext cx="3858900" cy="37784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10) Καλώδια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Jumpers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39" name="Google Shape;3591;p73">
            <a:extLst>
              <a:ext uri="{FF2B5EF4-FFF2-40B4-BE49-F238E27FC236}">
                <a16:creationId xmlns:a16="http://schemas.microsoft.com/office/drawing/2014/main" id="{AB1088AF-A795-4360-918D-2E09D8C1B671}"/>
              </a:ext>
            </a:extLst>
          </p:cNvPr>
          <p:cNvSpPr txBox="1">
            <a:spLocks/>
          </p:cNvSpPr>
          <p:nvPr/>
        </p:nvSpPr>
        <p:spPr>
          <a:xfrm>
            <a:off x="5025126" y="1423015"/>
            <a:ext cx="3858900" cy="56489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2) </a:t>
            </a: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Αισθητήρας διαρροής υγρών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2" name="Google Shape;3591;p73">
            <a:extLst>
              <a:ext uri="{FF2B5EF4-FFF2-40B4-BE49-F238E27FC236}">
                <a16:creationId xmlns:a16="http://schemas.microsoft.com/office/drawing/2014/main" id="{27207D83-473E-46CE-936A-81D76E5F94D4}"/>
              </a:ext>
            </a:extLst>
          </p:cNvPr>
          <p:cNvSpPr txBox="1">
            <a:spLocks/>
          </p:cNvSpPr>
          <p:nvPr/>
        </p:nvSpPr>
        <p:spPr>
          <a:xfrm>
            <a:off x="5040819" y="1712533"/>
            <a:ext cx="3858900" cy="47395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3) Αισθητήρας κίνησης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4" name="Google Shape;3591;p73">
            <a:extLst>
              <a:ext uri="{FF2B5EF4-FFF2-40B4-BE49-F238E27FC236}">
                <a16:creationId xmlns:a16="http://schemas.microsoft.com/office/drawing/2014/main" id="{DAB1FEB4-BDAF-44B7-878E-BD406EB36852}"/>
              </a:ext>
            </a:extLst>
          </p:cNvPr>
          <p:cNvSpPr txBox="1">
            <a:spLocks/>
          </p:cNvSpPr>
          <p:nvPr/>
        </p:nvSpPr>
        <p:spPr>
          <a:xfrm>
            <a:off x="5040819" y="1994402"/>
            <a:ext cx="3858900" cy="56489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4) Αισθητήρας πυρκαγιάς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5" name="Google Shape;3591;p73">
            <a:extLst>
              <a:ext uri="{FF2B5EF4-FFF2-40B4-BE49-F238E27FC236}">
                <a16:creationId xmlns:a16="http://schemas.microsoft.com/office/drawing/2014/main" id="{1FFCD150-06C3-4F43-9938-CC673272DB31}"/>
              </a:ext>
            </a:extLst>
          </p:cNvPr>
          <p:cNvSpPr txBox="1">
            <a:spLocks/>
          </p:cNvSpPr>
          <p:nvPr/>
        </p:nvSpPr>
        <p:spPr>
          <a:xfrm>
            <a:off x="5049176" y="2265574"/>
            <a:ext cx="3858900" cy="47395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5) Τροφοδοσία 5 – 10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 V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6" name="Google Shape;3591;p73">
            <a:extLst>
              <a:ext uri="{FF2B5EF4-FFF2-40B4-BE49-F238E27FC236}">
                <a16:creationId xmlns:a16="http://schemas.microsoft.com/office/drawing/2014/main" id="{905BBEC4-D99E-4516-98CA-F416DE78DCA9}"/>
              </a:ext>
            </a:extLst>
          </p:cNvPr>
          <p:cNvSpPr txBox="1">
            <a:spLocks/>
          </p:cNvSpPr>
          <p:nvPr/>
        </p:nvSpPr>
        <p:spPr>
          <a:xfrm>
            <a:off x="5049176" y="2524676"/>
            <a:ext cx="3858900" cy="480576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6) Διάτρητη πλακέτα δοκιμών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7" name="Google Shape;3591;p73">
            <a:extLst>
              <a:ext uri="{FF2B5EF4-FFF2-40B4-BE49-F238E27FC236}">
                <a16:creationId xmlns:a16="http://schemas.microsoft.com/office/drawing/2014/main" id="{CAB50CD8-2FDA-418A-B71D-FB5CD14C0C15}"/>
              </a:ext>
            </a:extLst>
          </p:cNvPr>
          <p:cNvSpPr txBox="1">
            <a:spLocks/>
          </p:cNvSpPr>
          <p:nvPr/>
        </p:nvSpPr>
        <p:spPr>
          <a:xfrm>
            <a:off x="5057533" y="2777534"/>
            <a:ext cx="3858900" cy="44218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7) Αισθητήρας πόρτας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50" name="Google Shape;3591;p73">
            <a:extLst>
              <a:ext uri="{FF2B5EF4-FFF2-40B4-BE49-F238E27FC236}">
                <a16:creationId xmlns:a16="http://schemas.microsoft.com/office/drawing/2014/main" id="{A4CFF1E3-79D2-4C5E-A9C3-58432E3779B7}"/>
              </a:ext>
            </a:extLst>
          </p:cNvPr>
          <p:cNvSpPr txBox="1">
            <a:spLocks/>
          </p:cNvSpPr>
          <p:nvPr/>
        </p:nvSpPr>
        <p:spPr>
          <a:xfrm>
            <a:off x="5049176" y="3030355"/>
            <a:ext cx="3858900" cy="3500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8) Λυχνία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Led</a:t>
            </a:r>
            <a:endParaRPr lang="en-US" sz="1200" dirty="0">
              <a:solidFill>
                <a:srgbClr val="374957"/>
              </a:solidFill>
              <a:highlight>
                <a:srgbClr val="FFFFFF"/>
              </a:highlight>
              <a:latin typeface="Book Antiqua" panose="02040602050305030304" pitchFamily="18" charset="0"/>
              <a:ea typeface="Proxima Nova"/>
              <a:cs typeface="Proxima Nova"/>
              <a:sym typeface="Proxima Nova"/>
            </a:endParaRPr>
          </a:p>
          <a:p>
            <a:pPr marL="54611" indent="0">
              <a:buSzPts val="1300"/>
            </a:pPr>
            <a:endParaRPr lang="el-GR" dirty="0">
              <a:solidFill>
                <a:schemeClr val="hlink"/>
              </a:solidFill>
              <a:uFill>
                <a:noFill/>
              </a:uFill>
              <a:latin typeface="Book Antiqua" panose="02040602050305030304" pitchFamily="18" charset="0"/>
            </a:endParaRPr>
          </a:p>
        </p:txBody>
      </p:sp>
      <p:sp>
        <p:nvSpPr>
          <p:cNvPr id="52" name="Google Shape;3591;p73">
            <a:extLst>
              <a:ext uri="{FF2B5EF4-FFF2-40B4-BE49-F238E27FC236}">
                <a16:creationId xmlns:a16="http://schemas.microsoft.com/office/drawing/2014/main" id="{F6F356FC-C5AE-40A3-BC86-D526F2D014A9}"/>
              </a:ext>
            </a:extLst>
          </p:cNvPr>
          <p:cNvSpPr txBox="1">
            <a:spLocks/>
          </p:cNvSpPr>
          <p:nvPr/>
        </p:nvSpPr>
        <p:spPr>
          <a:xfrm>
            <a:off x="5040819" y="3299270"/>
            <a:ext cx="3858900" cy="35009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0361" indent="-285750">
              <a:buSzPts val="1300"/>
              <a:buFont typeface="Wingdings" panose="05000000000000000000" pitchFamily="2" charset="2"/>
              <a:buChar char="Ø"/>
            </a:pPr>
            <a:r>
              <a:rPr lang="el-GR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9) Πλακέτα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Book Antiqua" panose="02040602050305030304" pitchFamily="18" charset="0"/>
              </a:rPr>
              <a:t>ESP32</a:t>
            </a:r>
            <a:endParaRPr lang="el-GR" dirty="0">
              <a:solidFill>
                <a:schemeClr val="hlink"/>
              </a:solidFill>
              <a:uFill>
                <a:noFill/>
              </a:uFill>
              <a:latin typeface="Book Antiqua" panose="02040602050305030304" pitchFamily="18" charset="0"/>
            </a:endParaRPr>
          </a:p>
        </p:txBody>
      </p:sp>
      <p:pic>
        <p:nvPicPr>
          <p:cNvPr id="57" name="image12.png">
            <a:extLst>
              <a:ext uri="{FF2B5EF4-FFF2-40B4-BE49-F238E27FC236}">
                <a16:creationId xmlns:a16="http://schemas.microsoft.com/office/drawing/2014/main" id="{941F46DD-9DEC-485E-9F74-5BE00D1D5F77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45700" y="1202557"/>
            <a:ext cx="4828896" cy="290896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1F3D52"/>
            </a:solidFill>
            <a:miter lim="800000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2804" name="Google Shape;2804;p63"/>
          <p:cNvGrpSpPr/>
          <p:nvPr/>
        </p:nvGrpSpPr>
        <p:grpSpPr>
          <a:xfrm>
            <a:off x="-120308" y="794909"/>
            <a:ext cx="839683" cy="795154"/>
            <a:chOff x="1433950" y="3130850"/>
            <a:chExt cx="481300" cy="473625"/>
          </a:xfrm>
        </p:grpSpPr>
        <p:sp>
          <p:nvSpPr>
            <p:cNvPr id="2805" name="Google Shape;2805;p63"/>
            <p:cNvSpPr/>
            <p:nvPr/>
          </p:nvSpPr>
          <p:spPr>
            <a:xfrm>
              <a:off x="1576050" y="3424750"/>
              <a:ext cx="223575" cy="64800"/>
            </a:xfrm>
            <a:custGeom>
              <a:avLst/>
              <a:gdLst/>
              <a:ahLst/>
              <a:cxnLst/>
              <a:rect l="l" t="t" r="r" b="b"/>
              <a:pathLst>
                <a:path w="8943" h="2592" extrusionOk="0">
                  <a:moveTo>
                    <a:pt x="2173" y="1"/>
                  </a:moveTo>
                  <a:lnTo>
                    <a:pt x="0" y="753"/>
                  </a:lnTo>
                  <a:lnTo>
                    <a:pt x="6770" y="2591"/>
                  </a:lnTo>
                  <a:lnTo>
                    <a:pt x="8943" y="1811"/>
                  </a:lnTo>
                  <a:lnTo>
                    <a:pt x="2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3"/>
            <p:cNvSpPr/>
            <p:nvPr/>
          </p:nvSpPr>
          <p:spPr>
            <a:xfrm>
              <a:off x="1576050" y="3290325"/>
              <a:ext cx="165075" cy="153250"/>
            </a:xfrm>
            <a:custGeom>
              <a:avLst/>
              <a:gdLst/>
              <a:ahLst/>
              <a:cxnLst/>
              <a:rect l="l" t="t" r="r" b="b"/>
              <a:pathLst>
                <a:path w="6603" h="6130" extrusionOk="0">
                  <a:moveTo>
                    <a:pt x="6603" y="1"/>
                  </a:moveTo>
                  <a:lnTo>
                    <a:pt x="4430" y="781"/>
                  </a:lnTo>
                  <a:lnTo>
                    <a:pt x="0" y="6130"/>
                  </a:lnTo>
                  <a:lnTo>
                    <a:pt x="2173" y="5378"/>
                  </a:ln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extrusionOk="0">
                  <a:moveTo>
                    <a:pt x="10114" y="6408"/>
                  </a:moveTo>
                  <a:lnTo>
                    <a:pt x="12454" y="13595"/>
                  </a:lnTo>
                  <a:lnTo>
                    <a:pt x="12454" y="13595"/>
                  </a:lnTo>
                  <a:lnTo>
                    <a:pt x="5684" y="11757"/>
                  </a:lnTo>
                  <a:lnTo>
                    <a:pt x="10114" y="6408"/>
                  </a:lnTo>
                  <a:close/>
                  <a:moveTo>
                    <a:pt x="11200" y="0"/>
                  </a:moveTo>
                  <a:lnTo>
                    <a:pt x="1" y="13568"/>
                  </a:lnTo>
                  <a:lnTo>
                    <a:pt x="17079" y="18192"/>
                  </a:lnTo>
                  <a:lnTo>
                    <a:pt x="17079" y="18192"/>
                  </a:lnTo>
                  <a:lnTo>
                    <a:pt x="112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3"/>
            <p:cNvSpPr/>
            <p:nvPr/>
          </p:nvSpPr>
          <p:spPr>
            <a:xfrm>
              <a:off x="1433950" y="3149650"/>
              <a:ext cx="426975" cy="454825"/>
            </a:xfrm>
            <a:custGeom>
              <a:avLst/>
              <a:gdLst/>
              <a:ahLst/>
              <a:cxnLst/>
              <a:rect l="l" t="t" r="r" b="b"/>
              <a:pathLst>
                <a:path w="17079" h="18193" fill="none" extrusionOk="0">
                  <a:moveTo>
                    <a:pt x="11200" y="0"/>
                  </a:moveTo>
                  <a:lnTo>
                    <a:pt x="17079" y="18192"/>
                  </a:lnTo>
                  <a:lnTo>
                    <a:pt x="1" y="13568"/>
                  </a:lnTo>
                  <a:lnTo>
                    <a:pt x="112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3"/>
            <p:cNvSpPr/>
            <p:nvPr/>
          </p:nvSpPr>
          <p:spPr>
            <a:xfrm>
              <a:off x="1576050" y="3309825"/>
              <a:ext cx="169250" cy="179725"/>
            </a:xfrm>
            <a:custGeom>
              <a:avLst/>
              <a:gdLst/>
              <a:ahLst/>
              <a:cxnLst/>
              <a:rect l="l" t="t" r="r" b="b"/>
              <a:pathLst>
                <a:path w="6770" h="7189" fill="none" extrusionOk="0">
                  <a:moveTo>
                    <a:pt x="4430" y="1"/>
                  </a:moveTo>
                  <a:lnTo>
                    <a:pt x="0" y="5350"/>
                  </a:lnTo>
                  <a:lnTo>
                    <a:pt x="6770" y="7188"/>
                  </a:lnTo>
                  <a:lnTo>
                    <a:pt x="44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3"/>
            <p:cNvSpPr/>
            <p:nvPr/>
          </p:nvSpPr>
          <p:spPr>
            <a:xfrm>
              <a:off x="1713950" y="3130850"/>
              <a:ext cx="201300" cy="473625"/>
            </a:xfrm>
            <a:custGeom>
              <a:avLst/>
              <a:gdLst/>
              <a:ahLst/>
              <a:cxnLst/>
              <a:rect l="l" t="t" r="r" b="b"/>
              <a:pathLst>
                <a:path w="8052" h="18945" extrusionOk="0">
                  <a:moveTo>
                    <a:pt x="2173" y="0"/>
                  </a:moveTo>
                  <a:lnTo>
                    <a:pt x="0" y="752"/>
                  </a:lnTo>
                  <a:lnTo>
                    <a:pt x="5879" y="18944"/>
                  </a:lnTo>
                  <a:lnTo>
                    <a:pt x="8052" y="18192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1" name="Google Shape;2811;p63"/>
          <p:cNvGrpSpPr/>
          <p:nvPr/>
        </p:nvGrpSpPr>
        <p:grpSpPr>
          <a:xfrm>
            <a:off x="1500513" y="3730649"/>
            <a:ext cx="870341" cy="989936"/>
            <a:chOff x="2459875" y="3181675"/>
            <a:chExt cx="378900" cy="472250"/>
          </a:xfrm>
        </p:grpSpPr>
        <p:sp>
          <p:nvSpPr>
            <p:cNvPr id="2812" name="Google Shape;2812;p63"/>
            <p:cNvSpPr/>
            <p:nvPr/>
          </p:nvSpPr>
          <p:spPr>
            <a:xfrm>
              <a:off x="2459875" y="3188650"/>
              <a:ext cx="289050" cy="465275"/>
            </a:xfrm>
            <a:custGeom>
              <a:avLst/>
              <a:gdLst/>
              <a:ahLst/>
              <a:cxnLst/>
              <a:rect l="l" t="t" r="r" b="b"/>
              <a:pathLst>
                <a:path w="11562" h="18611" extrusionOk="0">
                  <a:moveTo>
                    <a:pt x="0" y="0"/>
                  </a:moveTo>
                  <a:lnTo>
                    <a:pt x="530" y="18610"/>
                  </a:lnTo>
                  <a:lnTo>
                    <a:pt x="11562" y="9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3"/>
            <p:cNvSpPr/>
            <p:nvPr/>
          </p:nvSpPr>
          <p:spPr>
            <a:xfrm>
              <a:off x="2459875" y="3181675"/>
              <a:ext cx="378900" cy="244500"/>
            </a:xfrm>
            <a:custGeom>
              <a:avLst/>
              <a:gdLst/>
              <a:ahLst/>
              <a:cxnLst/>
              <a:rect l="l" t="t" r="r" b="b"/>
              <a:pathLst>
                <a:path w="15156" h="9780" extrusionOk="0">
                  <a:moveTo>
                    <a:pt x="3594" y="1"/>
                  </a:moveTo>
                  <a:lnTo>
                    <a:pt x="0" y="279"/>
                  </a:lnTo>
                  <a:lnTo>
                    <a:pt x="11562" y="9779"/>
                  </a:lnTo>
                  <a:lnTo>
                    <a:pt x="15156" y="9529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3"/>
            <p:cNvSpPr/>
            <p:nvPr/>
          </p:nvSpPr>
          <p:spPr>
            <a:xfrm>
              <a:off x="2473100" y="3419875"/>
              <a:ext cx="365675" cy="234050"/>
            </a:xfrm>
            <a:custGeom>
              <a:avLst/>
              <a:gdLst/>
              <a:ahLst/>
              <a:cxnLst/>
              <a:rect l="l" t="t" r="r" b="b"/>
              <a:pathLst>
                <a:path w="14627" h="9362" extrusionOk="0">
                  <a:moveTo>
                    <a:pt x="14627" y="1"/>
                  </a:moveTo>
                  <a:lnTo>
                    <a:pt x="11033" y="251"/>
                  </a:lnTo>
                  <a:lnTo>
                    <a:pt x="1" y="9361"/>
                  </a:lnTo>
                  <a:lnTo>
                    <a:pt x="3594" y="9110"/>
                  </a:lnTo>
                  <a:lnTo>
                    <a:pt x="14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3" grpId="0"/>
      <p:bldP spid="37" grpId="0"/>
      <p:bldP spid="38" grpId="0"/>
      <p:bldP spid="40" grpId="0"/>
      <p:bldP spid="41" grpId="0"/>
      <p:bldP spid="43" grpId="0"/>
      <p:bldP spid="48" grpId="0"/>
      <p:bldP spid="49" grpId="0"/>
      <p:bldP spid="51" grpId="0"/>
      <p:bldP spid="53" grpId="0"/>
      <p:bldP spid="59" grpId="0"/>
      <p:bldP spid="2762" grpId="0"/>
      <p:bldP spid="36" grpId="0"/>
      <p:bldP spid="39" grpId="0"/>
      <p:bldP spid="42" grpId="0"/>
      <p:bldP spid="44" grpId="0"/>
      <p:bldP spid="45" grpId="0"/>
      <p:bldP spid="46" grpId="0"/>
      <p:bldP spid="47" grpId="0"/>
      <p:bldP spid="50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3009;p68">
            <a:extLst>
              <a:ext uri="{FF2B5EF4-FFF2-40B4-BE49-F238E27FC236}">
                <a16:creationId xmlns:a16="http://schemas.microsoft.com/office/drawing/2014/main" id="{7158CC77-BB06-104A-3A24-4E24D259008F}"/>
              </a:ext>
            </a:extLst>
          </p:cNvPr>
          <p:cNvGrpSpPr/>
          <p:nvPr/>
        </p:nvGrpSpPr>
        <p:grpSpPr>
          <a:xfrm>
            <a:off x="1137727" y="1382378"/>
            <a:ext cx="1756452" cy="3258716"/>
            <a:chOff x="5831933" y="1494128"/>
            <a:chExt cx="1401841" cy="265334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3" name="Google Shape;3010;p68">
              <a:extLst>
                <a:ext uri="{FF2B5EF4-FFF2-40B4-BE49-F238E27FC236}">
                  <a16:creationId xmlns:a16="http://schemas.microsoft.com/office/drawing/2014/main" id="{742C9797-D501-B496-3E86-E631E97A4876}"/>
                </a:ext>
              </a:extLst>
            </p:cNvPr>
            <p:cNvSpPr/>
            <p:nvPr/>
          </p:nvSpPr>
          <p:spPr>
            <a:xfrm>
              <a:off x="5831933" y="1494128"/>
              <a:ext cx="1401841" cy="2653341"/>
            </a:xfrm>
            <a:custGeom>
              <a:avLst/>
              <a:gdLst/>
              <a:ahLst/>
              <a:cxnLst/>
              <a:rect l="l" t="t" r="r" b="b"/>
              <a:pathLst>
                <a:path w="22301" h="42212" extrusionOk="0">
                  <a:moveTo>
                    <a:pt x="1712" y="1"/>
                  </a:moveTo>
                  <a:cubicBezTo>
                    <a:pt x="771" y="1"/>
                    <a:pt x="1" y="967"/>
                    <a:pt x="1" y="2143"/>
                  </a:cubicBezTo>
                  <a:lnTo>
                    <a:pt x="1" y="40082"/>
                  </a:lnTo>
                  <a:cubicBezTo>
                    <a:pt x="1" y="41257"/>
                    <a:pt x="771" y="42212"/>
                    <a:pt x="1712" y="42212"/>
                  </a:cubicBezTo>
                  <a:lnTo>
                    <a:pt x="20590" y="42212"/>
                  </a:lnTo>
                  <a:cubicBezTo>
                    <a:pt x="21531" y="42212"/>
                    <a:pt x="22301" y="41257"/>
                    <a:pt x="22301" y="40082"/>
                  </a:cubicBezTo>
                  <a:lnTo>
                    <a:pt x="22301" y="2143"/>
                  </a:lnTo>
                  <a:cubicBezTo>
                    <a:pt x="22301" y="967"/>
                    <a:pt x="21531" y="1"/>
                    <a:pt x="205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3011;p68">
              <a:extLst>
                <a:ext uri="{FF2B5EF4-FFF2-40B4-BE49-F238E27FC236}">
                  <a16:creationId xmlns:a16="http://schemas.microsoft.com/office/drawing/2014/main" id="{FFA5486D-2782-5F26-A5BC-5AE43137C009}"/>
                </a:ext>
              </a:extLst>
            </p:cNvPr>
            <p:cNvSpPr/>
            <p:nvPr/>
          </p:nvSpPr>
          <p:spPr>
            <a:xfrm>
              <a:off x="6434698" y="3711415"/>
              <a:ext cx="196312" cy="196367"/>
            </a:xfrm>
            <a:custGeom>
              <a:avLst/>
              <a:gdLst/>
              <a:ahLst/>
              <a:cxnLst/>
              <a:rect l="l" t="t" r="r" b="b"/>
              <a:pathLst>
                <a:path w="3123" h="3124" extrusionOk="0">
                  <a:moveTo>
                    <a:pt x="1555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8"/>
                    <a:pt x="693" y="3124"/>
                    <a:pt x="1555" y="3124"/>
                  </a:cubicBezTo>
                  <a:cubicBezTo>
                    <a:pt x="2431" y="3124"/>
                    <a:pt x="3123" y="2418"/>
                    <a:pt x="3123" y="1556"/>
                  </a:cubicBezTo>
                  <a:cubicBezTo>
                    <a:pt x="3123" y="694"/>
                    <a:pt x="2431" y="1"/>
                    <a:pt x="1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9" name="Google Shape;2199;p4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IoT 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έξυπνο σύστημα ασφαλείας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λογισμικό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7232ADD-4950-3ACD-DF64-957296948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65" y="1514237"/>
            <a:ext cx="1255576" cy="2556044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grpSp>
        <p:nvGrpSpPr>
          <p:cNvPr id="27" name="Google Shape;2989;p66">
            <a:extLst>
              <a:ext uri="{FF2B5EF4-FFF2-40B4-BE49-F238E27FC236}">
                <a16:creationId xmlns:a16="http://schemas.microsoft.com/office/drawing/2014/main" id="{BAA37092-B010-6988-D982-54ABAD8AD45F}"/>
              </a:ext>
            </a:extLst>
          </p:cNvPr>
          <p:cNvGrpSpPr/>
          <p:nvPr/>
        </p:nvGrpSpPr>
        <p:grpSpPr>
          <a:xfrm>
            <a:off x="4293394" y="1178720"/>
            <a:ext cx="4806325" cy="3964780"/>
            <a:chOff x="4794566" y="1229221"/>
            <a:chExt cx="3492864" cy="273023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Google Shape;2990;p66">
              <a:extLst>
                <a:ext uri="{FF2B5EF4-FFF2-40B4-BE49-F238E27FC236}">
                  <a16:creationId xmlns:a16="http://schemas.microsoft.com/office/drawing/2014/main" id="{9B81B2FF-BCED-3DCF-52C2-36872E71441C}"/>
                </a:ext>
              </a:extLst>
            </p:cNvPr>
            <p:cNvSpPr/>
            <p:nvPr/>
          </p:nvSpPr>
          <p:spPr>
            <a:xfrm>
              <a:off x="6010192" y="3526822"/>
              <a:ext cx="1061612" cy="432637"/>
            </a:xfrm>
            <a:custGeom>
              <a:avLst/>
              <a:gdLst/>
              <a:ahLst/>
              <a:cxnLst/>
              <a:rect l="l" t="t" r="r" b="b"/>
              <a:pathLst>
                <a:path w="15037" h="6128" extrusionOk="0">
                  <a:moveTo>
                    <a:pt x="2443" y="1"/>
                  </a:moveTo>
                  <a:lnTo>
                    <a:pt x="2222" y="2875"/>
                  </a:lnTo>
                  <a:cubicBezTo>
                    <a:pt x="2222" y="2875"/>
                    <a:pt x="2339" y="3398"/>
                    <a:pt x="1529" y="4116"/>
                  </a:cubicBezTo>
                  <a:cubicBezTo>
                    <a:pt x="732" y="4835"/>
                    <a:pt x="92" y="5500"/>
                    <a:pt x="92" y="5500"/>
                  </a:cubicBezTo>
                  <a:cubicBezTo>
                    <a:pt x="92" y="5500"/>
                    <a:pt x="1" y="5657"/>
                    <a:pt x="1" y="5892"/>
                  </a:cubicBezTo>
                  <a:cubicBezTo>
                    <a:pt x="1" y="6115"/>
                    <a:pt x="131" y="6127"/>
                    <a:pt x="693" y="6127"/>
                  </a:cubicBezTo>
                  <a:lnTo>
                    <a:pt x="14345" y="6127"/>
                  </a:lnTo>
                  <a:cubicBezTo>
                    <a:pt x="14906" y="6127"/>
                    <a:pt x="15037" y="6115"/>
                    <a:pt x="15037" y="5892"/>
                  </a:cubicBezTo>
                  <a:cubicBezTo>
                    <a:pt x="15037" y="5657"/>
                    <a:pt x="14946" y="5500"/>
                    <a:pt x="14946" y="5500"/>
                  </a:cubicBezTo>
                  <a:cubicBezTo>
                    <a:pt x="14946" y="5500"/>
                    <a:pt x="14305" y="4835"/>
                    <a:pt x="13495" y="4116"/>
                  </a:cubicBezTo>
                  <a:cubicBezTo>
                    <a:pt x="12699" y="3398"/>
                    <a:pt x="12804" y="2875"/>
                    <a:pt x="12804" y="2875"/>
                  </a:cubicBezTo>
                  <a:lnTo>
                    <a:pt x="12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91;p66">
              <a:extLst>
                <a:ext uri="{FF2B5EF4-FFF2-40B4-BE49-F238E27FC236}">
                  <a16:creationId xmlns:a16="http://schemas.microsoft.com/office/drawing/2014/main" id="{7A8101C4-B4B4-90D0-CD95-C2F296E10604}"/>
                </a:ext>
              </a:extLst>
            </p:cNvPr>
            <p:cNvSpPr/>
            <p:nvPr/>
          </p:nvSpPr>
          <p:spPr>
            <a:xfrm>
              <a:off x="4794566" y="1229221"/>
              <a:ext cx="3492864" cy="2297606"/>
            </a:xfrm>
            <a:custGeom>
              <a:avLst/>
              <a:gdLst/>
              <a:ahLst/>
              <a:cxnLst/>
              <a:rect l="l" t="t" r="r" b="b"/>
              <a:pathLst>
                <a:path w="49474" h="32544" extrusionOk="0">
                  <a:moveTo>
                    <a:pt x="2509" y="0"/>
                  </a:moveTo>
                  <a:cubicBezTo>
                    <a:pt x="1124" y="0"/>
                    <a:pt x="0" y="1124"/>
                    <a:pt x="0" y="2509"/>
                  </a:cubicBezTo>
                  <a:lnTo>
                    <a:pt x="0" y="30035"/>
                  </a:lnTo>
                  <a:cubicBezTo>
                    <a:pt x="0" y="31420"/>
                    <a:pt x="1124" y="32544"/>
                    <a:pt x="2509" y="32544"/>
                  </a:cubicBezTo>
                  <a:lnTo>
                    <a:pt x="46965" y="32544"/>
                  </a:lnTo>
                  <a:cubicBezTo>
                    <a:pt x="48350" y="32544"/>
                    <a:pt x="49474" y="31420"/>
                    <a:pt x="49474" y="30035"/>
                  </a:cubicBezTo>
                  <a:lnTo>
                    <a:pt x="49474" y="2509"/>
                  </a:lnTo>
                  <a:cubicBezTo>
                    <a:pt x="49474" y="1124"/>
                    <a:pt x="48350" y="0"/>
                    <a:pt x="46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92;p66">
              <a:extLst>
                <a:ext uri="{FF2B5EF4-FFF2-40B4-BE49-F238E27FC236}">
                  <a16:creationId xmlns:a16="http://schemas.microsoft.com/office/drawing/2014/main" id="{DDDBECF3-379B-012F-63B4-E91FB30F1C85}"/>
                </a:ext>
              </a:extLst>
            </p:cNvPr>
            <p:cNvSpPr/>
            <p:nvPr/>
          </p:nvSpPr>
          <p:spPr>
            <a:xfrm>
              <a:off x="6472417" y="3323532"/>
              <a:ext cx="137163" cy="137161"/>
            </a:xfrm>
            <a:custGeom>
              <a:avLst/>
              <a:gdLst/>
              <a:ahLst/>
              <a:cxnLst/>
              <a:rect l="l" t="t" r="r" b="b"/>
              <a:pathLst>
                <a:path w="3005" h="3020" extrusionOk="0">
                  <a:moveTo>
                    <a:pt x="1503" y="1"/>
                  </a:moveTo>
                  <a:cubicBezTo>
                    <a:pt x="667" y="1"/>
                    <a:pt x="0" y="680"/>
                    <a:pt x="0" y="1504"/>
                  </a:cubicBezTo>
                  <a:cubicBezTo>
                    <a:pt x="0" y="2340"/>
                    <a:pt x="667" y="3019"/>
                    <a:pt x="1503" y="3019"/>
                  </a:cubicBezTo>
                  <a:cubicBezTo>
                    <a:pt x="2326" y="3019"/>
                    <a:pt x="3005" y="2340"/>
                    <a:pt x="3005" y="1504"/>
                  </a:cubicBezTo>
                  <a:cubicBezTo>
                    <a:pt x="3005" y="680"/>
                    <a:pt x="2326" y="1"/>
                    <a:pt x="1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20B08160-35A1-059D-79F9-595F2209D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328" y="1332584"/>
            <a:ext cx="4242456" cy="2710929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2" name="Ορθογώνιο: Στρογγύλεμα γωνιών 1">
            <a:extLst>
              <a:ext uri="{FF2B5EF4-FFF2-40B4-BE49-F238E27FC236}">
                <a16:creationId xmlns:a16="http://schemas.microsoft.com/office/drawing/2014/main" id="{1F1F7324-7EE2-4092-B52A-EFE16318C241}"/>
              </a:ext>
            </a:extLst>
          </p:cNvPr>
          <p:cNvSpPr/>
          <p:nvPr/>
        </p:nvSpPr>
        <p:spPr>
          <a:xfrm>
            <a:off x="4706679" y="1502735"/>
            <a:ext cx="2289544" cy="2267985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5" name="Ορθογώνιο: Στρογγύλεμα γωνιών 14">
            <a:extLst>
              <a:ext uri="{FF2B5EF4-FFF2-40B4-BE49-F238E27FC236}">
                <a16:creationId xmlns:a16="http://schemas.microsoft.com/office/drawing/2014/main" id="{55554CD2-0968-42FA-B629-859CC65B1DB2}"/>
              </a:ext>
            </a:extLst>
          </p:cNvPr>
          <p:cNvSpPr/>
          <p:nvPr/>
        </p:nvSpPr>
        <p:spPr>
          <a:xfrm>
            <a:off x="1474237" y="1684340"/>
            <a:ext cx="1101012" cy="1168367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6" name="Ορθογώνιο: Στρογγύλεμα γωνιών 15">
            <a:extLst>
              <a:ext uri="{FF2B5EF4-FFF2-40B4-BE49-F238E27FC236}">
                <a16:creationId xmlns:a16="http://schemas.microsoft.com/office/drawing/2014/main" id="{ED08106A-DB88-45E7-AA1A-55F9A5FD3D15}"/>
              </a:ext>
            </a:extLst>
          </p:cNvPr>
          <p:cNvSpPr/>
          <p:nvPr/>
        </p:nvSpPr>
        <p:spPr>
          <a:xfrm>
            <a:off x="6977760" y="1382378"/>
            <a:ext cx="1634612" cy="2494962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7" name="Ορθογώνιο: Στρογγύλεμα γωνιών 16">
            <a:extLst>
              <a:ext uri="{FF2B5EF4-FFF2-40B4-BE49-F238E27FC236}">
                <a16:creationId xmlns:a16="http://schemas.microsoft.com/office/drawing/2014/main" id="{10881352-DA1E-4AF3-88E0-B79A955308D4}"/>
              </a:ext>
            </a:extLst>
          </p:cNvPr>
          <p:cNvSpPr/>
          <p:nvPr/>
        </p:nvSpPr>
        <p:spPr>
          <a:xfrm>
            <a:off x="1474237" y="3022811"/>
            <a:ext cx="989045" cy="1020702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9" name="Ορθογώνιο: Στρογγύλεμα γωνιών 18">
            <a:extLst>
              <a:ext uri="{FF2B5EF4-FFF2-40B4-BE49-F238E27FC236}">
                <a16:creationId xmlns:a16="http://schemas.microsoft.com/office/drawing/2014/main" id="{AE5C9DA3-0AB6-4C4A-8597-3D614EBF41F3}"/>
              </a:ext>
            </a:extLst>
          </p:cNvPr>
          <p:cNvSpPr/>
          <p:nvPr/>
        </p:nvSpPr>
        <p:spPr>
          <a:xfrm>
            <a:off x="5966146" y="1573620"/>
            <a:ext cx="938508" cy="886046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20" name="Ορθογώνιο: Στρογγύλεμα γωνιών 19">
            <a:extLst>
              <a:ext uri="{FF2B5EF4-FFF2-40B4-BE49-F238E27FC236}">
                <a16:creationId xmlns:a16="http://schemas.microsoft.com/office/drawing/2014/main" id="{8BBCEA02-4C3E-42DB-88B2-01557FB827B9}"/>
              </a:ext>
            </a:extLst>
          </p:cNvPr>
          <p:cNvSpPr/>
          <p:nvPr/>
        </p:nvSpPr>
        <p:spPr>
          <a:xfrm>
            <a:off x="2006082" y="2364254"/>
            <a:ext cx="569167" cy="523724"/>
          </a:xfrm>
          <a:prstGeom prst="round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pic>
        <p:nvPicPr>
          <p:cNvPr id="21" name="Picture 30">
            <a:extLst>
              <a:ext uri="{FF2B5EF4-FFF2-40B4-BE49-F238E27FC236}">
                <a16:creationId xmlns:a16="http://schemas.microsoft.com/office/drawing/2014/main" id="{D161988C-70F8-4890-97AF-6DB52FF5822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575328" y="1322523"/>
            <a:ext cx="4242456" cy="2760242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26" name="Picture 30">
            <a:extLst>
              <a:ext uri="{FF2B5EF4-FFF2-40B4-BE49-F238E27FC236}">
                <a16:creationId xmlns:a16="http://schemas.microsoft.com/office/drawing/2014/main" id="{6D79D92D-6CB8-4D33-A9D2-CE11F23D096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265945" y="2571750"/>
            <a:ext cx="3502819" cy="1475741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E156FD63-4CE5-402B-8252-8355AED114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9881" y="2567771"/>
            <a:ext cx="2108884" cy="1485803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9" grpId="0"/>
      <p:bldP spid="2" grpId="0" animBg="1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4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Nunito Sans"/>
                <a:cs typeface="Nunito Sans"/>
                <a:sym typeface="Nunito Sans"/>
              </a:rPr>
              <a:t>Arduino IoT Cloud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Nunito Sans"/>
              <a:cs typeface="Nunito Sans"/>
              <a:sym typeface="Nunito Sans"/>
            </a:endParaRPr>
          </a:p>
        </p:txBody>
      </p:sp>
      <p:pic>
        <p:nvPicPr>
          <p:cNvPr id="29" name="Εικόνα 28">
            <a:extLst>
              <a:ext uri="{FF2B5EF4-FFF2-40B4-BE49-F238E27FC236}">
                <a16:creationId xmlns:a16="http://schemas.microsoft.com/office/drawing/2014/main" id="{2CC40329-1076-4592-A370-D64EAD963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714" y="1227418"/>
            <a:ext cx="6676571" cy="31366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1F3D52"/>
            </a:solidFill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6" name="Ορθογώνιο: Στρογγύλεμα γωνιών 85">
            <a:extLst>
              <a:ext uri="{FF2B5EF4-FFF2-40B4-BE49-F238E27FC236}">
                <a16:creationId xmlns:a16="http://schemas.microsoft.com/office/drawing/2014/main" id="{5B7D677B-190A-45D6-981F-292B9F2E449C}"/>
              </a:ext>
            </a:extLst>
          </p:cNvPr>
          <p:cNvSpPr/>
          <p:nvPr/>
        </p:nvSpPr>
        <p:spPr>
          <a:xfrm>
            <a:off x="2815771" y="1245426"/>
            <a:ext cx="950685" cy="249062"/>
          </a:xfrm>
          <a:prstGeom prst="roundRect">
            <a:avLst/>
          </a:prstGeom>
          <a:noFill/>
          <a:ln>
            <a:solidFill>
              <a:srgbClr val="1F3D5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1" name="Ορθογώνιο: Στρογγύλεμα γωνιών 30">
            <a:extLst>
              <a:ext uri="{FF2B5EF4-FFF2-40B4-BE49-F238E27FC236}">
                <a16:creationId xmlns:a16="http://schemas.microsoft.com/office/drawing/2014/main" id="{C3029E6C-E582-4814-8C7C-71158AC5A529}"/>
              </a:ext>
            </a:extLst>
          </p:cNvPr>
          <p:cNvSpPr/>
          <p:nvPr/>
        </p:nvSpPr>
        <p:spPr>
          <a:xfrm>
            <a:off x="4717144" y="1493503"/>
            <a:ext cx="1400627" cy="354639"/>
          </a:xfrm>
          <a:prstGeom prst="roundRect">
            <a:avLst/>
          </a:prstGeom>
          <a:noFill/>
          <a:ln>
            <a:solidFill>
              <a:srgbClr val="1F3D5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83" name="Εικόνα 82">
            <a:extLst>
              <a:ext uri="{FF2B5EF4-FFF2-40B4-BE49-F238E27FC236}">
                <a16:creationId xmlns:a16="http://schemas.microsoft.com/office/drawing/2014/main" id="{428DFC5C-2059-4B38-A9E7-5FBFC47BA1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33714" y="1245426"/>
            <a:ext cx="6676571" cy="31366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1F3D52"/>
            </a:solidFill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2" name="Εικόνα 81">
            <a:extLst>
              <a:ext uri="{FF2B5EF4-FFF2-40B4-BE49-F238E27FC236}">
                <a16:creationId xmlns:a16="http://schemas.microsoft.com/office/drawing/2014/main" id="{67A912FD-961E-4E52-9989-FD712BAB62F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33714" y="1236422"/>
            <a:ext cx="6676571" cy="31366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1F3D52"/>
            </a:solidFill>
            <a:miter lim="800000"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FBEAAAC9-B388-4684-8218-A2D43678748E}"/>
              </a:ext>
            </a:extLst>
          </p:cNvPr>
          <p:cNvSpPr/>
          <p:nvPr/>
        </p:nvSpPr>
        <p:spPr>
          <a:xfrm>
            <a:off x="2396038" y="1899054"/>
            <a:ext cx="4485209" cy="2465031"/>
          </a:xfrm>
          <a:prstGeom prst="roundRect">
            <a:avLst/>
          </a:prstGeom>
          <a:noFill/>
          <a:ln>
            <a:solidFill>
              <a:srgbClr val="1F3D5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5" grpId="0"/>
      <p:bldP spid="86" grpId="0" animBg="1"/>
      <p:bldP spid="31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40"/>
          <p:cNvSpPr/>
          <p:nvPr/>
        </p:nvSpPr>
        <p:spPr>
          <a:xfrm>
            <a:off x="4102650" y="1409031"/>
            <a:ext cx="938700" cy="938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2092;p40"/>
          <p:cNvSpPr txBox="1">
            <a:spLocks noGrp="1"/>
          </p:cNvSpPr>
          <p:nvPr>
            <p:ph type="title"/>
          </p:nvPr>
        </p:nvSpPr>
        <p:spPr>
          <a:xfrm>
            <a:off x="2890058" y="2471468"/>
            <a:ext cx="3363884" cy="9387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Κώδικας</a:t>
            </a:r>
          </a:p>
        </p:txBody>
      </p:sp>
      <p:sp>
        <p:nvSpPr>
          <p:cNvPr id="2094" name="Google Shape;2094;p40"/>
          <p:cNvSpPr txBox="1">
            <a:spLocks noGrp="1"/>
          </p:cNvSpPr>
          <p:nvPr>
            <p:ph type="title" idx="2"/>
          </p:nvPr>
        </p:nvSpPr>
        <p:spPr>
          <a:xfrm>
            <a:off x="4027950" y="1640631"/>
            <a:ext cx="1088100" cy="475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80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1" grpId="0" animBg="1"/>
      <p:bldP spid="2092" grpId="0"/>
      <p:bldP spid="209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p72"/>
          <p:cNvSpPr txBox="1">
            <a:spLocks noGrp="1"/>
          </p:cNvSpPr>
          <p:nvPr>
            <p:ph type="title"/>
          </p:nvPr>
        </p:nvSpPr>
        <p:spPr>
          <a:xfrm>
            <a:off x="713225" y="352610"/>
            <a:ext cx="7717500" cy="2925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Συνάρτηση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Setup( )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3549" name="Google Shape;3549;p72"/>
          <p:cNvGrpSpPr/>
          <p:nvPr/>
        </p:nvGrpSpPr>
        <p:grpSpPr>
          <a:xfrm>
            <a:off x="2717843" y="2818050"/>
            <a:ext cx="1505838" cy="1389817"/>
            <a:chOff x="1661150" y="4151325"/>
            <a:chExt cx="986400" cy="910400"/>
          </a:xfrm>
        </p:grpSpPr>
        <p:sp>
          <p:nvSpPr>
            <p:cNvPr id="3550" name="Google Shape;3550;p72"/>
            <p:cNvSpPr/>
            <p:nvPr/>
          </p:nvSpPr>
          <p:spPr>
            <a:xfrm>
              <a:off x="1970625" y="4151325"/>
              <a:ext cx="676925" cy="910400"/>
            </a:xfrm>
            <a:custGeom>
              <a:avLst/>
              <a:gdLst/>
              <a:ahLst/>
              <a:cxnLst/>
              <a:rect l="l" t="t" r="r" b="b"/>
              <a:pathLst>
                <a:path w="27077" h="36416" extrusionOk="0">
                  <a:moveTo>
                    <a:pt x="6178" y="0"/>
                  </a:moveTo>
                  <a:lnTo>
                    <a:pt x="1" y="36416"/>
                  </a:lnTo>
                  <a:lnTo>
                    <a:pt x="1" y="36416"/>
                  </a:lnTo>
                  <a:lnTo>
                    <a:pt x="27076" y="29741"/>
                  </a:lnTo>
                  <a:lnTo>
                    <a:pt x="6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72"/>
            <p:cNvSpPr/>
            <p:nvPr/>
          </p:nvSpPr>
          <p:spPr>
            <a:xfrm>
              <a:off x="1661150" y="4151325"/>
              <a:ext cx="463950" cy="910400"/>
            </a:xfrm>
            <a:custGeom>
              <a:avLst/>
              <a:gdLst/>
              <a:ahLst/>
              <a:cxnLst/>
              <a:rect l="l" t="t" r="r" b="b"/>
              <a:pathLst>
                <a:path w="18558" h="36416" extrusionOk="0">
                  <a:moveTo>
                    <a:pt x="18557" y="0"/>
                  </a:moveTo>
                  <a:lnTo>
                    <a:pt x="0" y="28047"/>
                  </a:lnTo>
                  <a:lnTo>
                    <a:pt x="12380" y="36416"/>
                  </a:lnTo>
                  <a:lnTo>
                    <a:pt x="1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2" name="Google Shape;3552;p72"/>
          <p:cNvGrpSpPr/>
          <p:nvPr/>
        </p:nvGrpSpPr>
        <p:grpSpPr>
          <a:xfrm>
            <a:off x="884414" y="3016472"/>
            <a:ext cx="1429814" cy="1040950"/>
            <a:chOff x="1569600" y="2831800"/>
            <a:chExt cx="936600" cy="681875"/>
          </a:xfrm>
        </p:grpSpPr>
        <p:sp>
          <p:nvSpPr>
            <p:cNvPr id="3553" name="Google Shape;3553;p72"/>
            <p:cNvSpPr/>
            <p:nvPr/>
          </p:nvSpPr>
          <p:spPr>
            <a:xfrm>
              <a:off x="1569600" y="2831800"/>
              <a:ext cx="712425" cy="681875"/>
            </a:xfrm>
            <a:custGeom>
              <a:avLst/>
              <a:gdLst/>
              <a:ahLst/>
              <a:cxnLst/>
              <a:rect l="l" t="t" r="r" b="b"/>
              <a:pathLst>
                <a:path w="28497" h="27275" extrusionOk="0">
                  <a:moveTo>
                    <a:pt x="1" y="0"/>
                  </a:moveTo>
                  <a:lnTo>
                    <a:pt x="21721" y="27275"/>
                  </a:lnTo>
                  <a:lnTo>
                    <a:pt x="28496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72"/>
            <p:cNvSpPr/>
            <p:nvPr/>
          </p:nvSpPr>
          <p:spPr>
            <a:xfrm>
              <a:off x="2112625" y="2834275"/>
              <a:ext cx="393575" cy="679400"/>
            </a:xfrm>
            <a:custGeom>
              <a:avLst/>
              <a:gdLst/>
              <a:ahLst/>
              <a:cxnLst/>
              <a:rect l="l" t="t" r="r" b="b"/>
              <a:pathLst>
                <a:path w="15743" h="27176" extrusionOk="0">
                  <a:moveTo>
                    <a:pt x="6775" y="1"/>
                  </a:moveTo>
                  <a:lnTo>
                    <a:pt x="0" y="27176"/>
                  </a:lnTo>
                  <a:lnTo>
                    <a:pt x="15742" y="15295"/>
                  </a:lnTo>
                  <a:lnTo>
                    <a:pt x="6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5" name="Google Shape;3555;p72"/>
          <p:cNvGrpSpPr/>
          <p:nvPr/>
        </p:nvGrpSpPr>
        <p:grpSpPr>
          <a:xfrm>
            <a:off x="5629675" y="2856868"/>
            <a:ext cx="1190002" cy="1159791"/>
            <a:chOff x="4321375" y="2904650"/>
            <a:chExt cx="442775" cy="431550"/>
          </a:xfrm>
        </p:grpSpPr>
        <p:sp>
          <p:nvSpPr>
            <p:cNvPr id="3556" name="Google Shape;3556;p72"/>
            <p:cNvSpPr/>
            <p:nvPr/>
          </p:nvSpPr>
          <p:spPr>
            <a:xfrm>
              <a:off x="4321375" y="2904650"/>
              <a:ext cx="442775" cy="431550"/>
            </a:xfrm>
            <a:custGeom>
              <a:avLst/>
              <a:gdLst/>
              <a:ahLst/>
              <a:cxnLst/>
              <a:rect l="l" t="t" r="r" b="b"/>
              <a:pathLst>
                <a:path w="17711" h="17262" extrusionOk="0">
                  <a:moveTo>
                    <a:pt x="12554" y="0"/>
                  </a:moveTo>
                  <a:lnTo>
                    <a:pt x="0" y="7847"/>
                  </a:lnTo>
                  <a:lnTo>
                    <a:pt x="17710" y="17262"/>
                  </a:lnTo>
                  <a:lnTo>
                    <a:pt x="125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72"/>
            <p:cNvSpPr/>
            <p:nvPr/>
          </p:nvSpPr>
          <p:spPr>
            <a:xfrm>
              <a:off x="4321375" y="3100800"/>
              <a:ext cx="442775" cy="235400"/>
            </a:xfrm>
            <a:custGeom>
              <a:avLst/>
              <a:gdLst/>
              <a:ahLst/>
              <a:cxnLst/>
              <a:rect l="l" t="t" r="r" b="b"/>
              <a:pathLst>
                <a:path w="17711" h="9416" extrusionOk="0">
                  <a:moveTo>
                    <a:pt x="0" y="1"/>
                  </a:moveTo>
                  <a:lnTo>
                    <a:pt x="0" y="6950"/>
                  </a:lnTo>
                  <a:lnTo>
                    <a:pt x="17710" y="94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8" name="Google Shape;3558;p72"/>
          <p:cNvGrpSpPr/>
          <p:nvPr/>
        </p:nvGrpSpPr>
        <p:grpSpPr>
          <a:xfrm>
            <a:off x="7232589" y="3088514"/>
            <a:ext cx="891011" cy="1159802"/>
            <a:chOff x="5642775" y="2890950"/>
            <a:chExt cx="427200" cy="556100"/>
          </a:xfrm>
        </p:grpSpPr>
        <p:sp>
          <p:nvSpPr>
            <p:cNvPr id="3559" name="Google Shape;3559;p72"/>
            <p:cNvSpPr/>
            <p:nvPr/>
          </p:nvSpPr>
          <p:spPr>
            <a:xfrm>
              <a:off x="5642775" y="3040400"/>
              <a:ext cx="427200" cy="406650"/>
            </a:xfrm>
            <a:custGeom>
              <a:avLst/>
              <a:gdLst/>
              <a:ahLst/>
              <a:cxnLst/>
              <a:rect l="l" t="t" r="r" b="b"/>
              <a:pathLst>
                <a:path w="17088" h="16266" extrusionOk="0">
                  <a:moveTo>
                    <a:pt x="0" y="1"/>
                  </a:moveTo>
                  <a:lnTo>
                    <a:pt x="8544" y="16266"/>
                  </a:lnTo>
                  <a:lnTo>
                    <a:pt x="170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72"/>
            <p:cNvSpPr/>
            <p:nvPr/>
          </p:nvSpPr>
          <p:spPr>
            <a:xfrm>
              <a:off x="5642775" y="2890950"/>
              <a:ext cx="427200" cy="149475"/>
            </a:xfrm>
            <a:custGeom>
              <a:avLst/>
              <a:gdLst/>
              <a:ahLst/>
              <a:cxnLst/>
              <a:rect l="l" t="t" r="r" b="b"/>
              <a:pathLst>
                <a:path w="17088" h="5979" extrusionOk="0">
                  <a:moveTo>
                    <a:pt x="4459" y="1"/>
                  </a:moveTo>
                  <a:lnTo>
                    <a:pt x="0" y="5979"/>
                  </a:lnTo>
                  <a:lnTo>
                    <a:pt x="17087" y="597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72"/>
          <p:cNvGrpSpPr/>
          <p:nvPr/>
        </p:nvGrpSpPr>
        <p:grpSpPr>
          <a:xfrm>
            <a:off x="4521102" y="2937078"/>
            <a:ext cx="689260" cy="1051446"/>
            <a:chOff x="3251550" y="2877250"/>
            <a:chExt cx="451500" cy="688750"/>
          </a:xfrm>
        </p:grpSpPr>
        <p:sp>
          <p:nvSpPr>
            <p:cNvPr id="3562" name="Google Shape;3562;p72"/>
            <p:cNvSpPr/>
            <p:nvPr/>
          </p:nvSpPr>
          <p:spPr>
            <a:xfrm>
              <a:off x="3251550" y="2965050"/>
              <a:ext cx="451500" cy="600950"/>
            </a:xfrm>
            <a:custGeom>
              <a:avLst/>
              <a:gdLst/>
              <a:ahLst/>
              <a:cxnLst/>
              <a:rect l="l" t="t" r="r" b="b"/>
              <a:pathLst>
                <a:path w="18060" h="24038" extrusionOk="0">
                  <a:moveTo>
                    <a:pt x="18059" y="1"/>
                  </a:moveTo>
                  <a:lnTo>
                    <a:pt x="1" y="8171"/>
                  </a:lnTo>
                  <a:lnTo>
                    <a:pt x="12430" y="24037"/>
                  </a:lnTo>
                  <a:lnTo>
                    <a:pt x="180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72"/>
            <p:cNvSpPr/>
            <p:nvPr/>
          </p:nvSpPr>
          <p:spPr>
            <a:xfrm>
              <a:off x="3251550" y="2877250"/>
              <a:ext cx="451500" cy="292075"/>
            </a:xfrm>
            <a:custGeom>
              <a:avLst/>
              <a:gdLst/>
              <a:ahLst/>
              <a:cxnLst/>
              <a:rect l="l" t="t" r="r" b="b"/>
              <a:pathLst>
                <a:path w="18060" h="11683" extrusionOk="0">
                  <a:moveTo>
                    <a:pt x="4559" y="1"/>
                  </a:moveTo>
                  <a:lnTo>
                    <a:pt x="1" y="11683"/>
                  </a:lnTo>
                  <a:lnTo>
                    <a:pt x="18059" y="3513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4" name="Google Shape;3564;p72"/>
          <p:cNvGrpSpPr/>
          <p:nvPr/>
        </p:nvGrpSpPr>
        <p:grpSpPr>
          <a:xfrm>
            <a:off x="4066024" y="1273287"/>
            <a:ext cx="1272112" cy="938379"/>
            <a:chOff x="3971025" y="1293288"/>
            <a:chExt cx="1272112" cy="938379"/>
          </a:xfrm>
        </p:grpSpPr>
        <p:sp>
          <p:nvSpPr>
            <p:cNvPr id="3565" name="Google Shape;3565;p72"/>
            <p:cNvSpPr/>
            <p:nvPr/>
          </p:nvSpPr>
          <p:spPr>
            <a:xfrm>
              <a:off x="4271407" y="1293288"/>
              <a:ext cx="971731" cy="938379"/>
            </a:xfrm>
            <a:custGeom>
              <a:avLst/>
              <a:gdLst/>
              <a:ahLst/>
              <a:cxnLst/>
              <a:rect l="l" t="t" r="r" b="b"/>
              <a:pathLst>
                <a:path w="13053" h="12605" extrusionOk="0">
                  <a:moveTo>
                    <a:pt x="3238" y="1"/>
                  </a:moveTo>
                  <a:lnTo>
                    <a:pt x="0" y="12405"/>
                  </a:lnTo>
                  <a:lnTo>
                    <a:pt x="13052" y="12604"/>
                  </a:lnTo>
                  <a:lnTo>
                    <a:pt x="3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72"/>
            <p:cNvSpPr/>
            <p:nvPr/>
          </p:nvSpPr>
          <p:spPr>
            <a:xfrm>
              <a:off x="3971025" y="1293288"/>
              <a:ext cx="541513" cy="923490"/>
            </a:xfrm>
            <a:custGeom>
              <a:avLst/>
              <a:gdLst/>
              <a:ahLst/>
              <a:cxnLst/>
              <a:rect l="l" t="t" r="r" b="b"/>
              <a:pathLst>
                <a:path w="7274" h="12405" extrusionOk="0">
                  <a:moveTo>
                    <a:pt x="7273" y="1"/>
                  </a:moveTo>
                  <a:lnTo>
                    <a:pt x="0" y="5381"/>
                  </a:lnTo>
                  <a:lnTo>
                    <a:pt x="4035" y="12405"/>
                  </a:lnTo>
                  <a:lnTo>
                    <a:pt x="72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7" name="Google Shape;3567;p72"/>
          <p:cNvGrpSpPr/>
          <p:nvPr/>
        </p:nvGrpSpPr>
        <p:grpSpPr>
          <a:xfrm>
            <a:off x="7003099" y="1179787"/>
            <a:ext cx="1294634" cy="1261932"/>
            <a:chOff x="6908100" y="1199788"/>
            <a:chExt cx="1294634" cy="1261932"/>
          </a:xfrm>
        </p:grpSpPr>
        <p:sp>
          <p:nvSpPr>
            <p:cNvPr id="3568" name="Google Shape;3568;p72"/>
            <p:cNvSpPr/>
            <p:nvPr/>
          </p:nvSpPr>
          <p:spPr>
            <a:xfrm>
              <a:off x="6908100" y="1237357"/>
              <a:ext cx="1093405" cy="1224363"/>
            </a:xfrm>
            <a:custGeom>
              <a:avLst/>
              <a:gdLst/>
              <a:ahLst/>
              <a:cxnLst/>
              <a:rect l="l" t="t" r="r" b="b"/>
              <a:pathLst>
                <a:path w="22468" h="25159" extrusionOk="0">
                  <a:moveTo>
                    <a:pt x="22468" y="1"/>
                  </a:moveTo>
                  <a:lnTo>
                    <a:pt x="0" y="3737"/>
                  </a:lnTo>
                  <a:lnTo>
                    <a:pt x="12355" y="25158"/>
                  </a:lnTo>
                  <a:lnTo>
                    <a:pt x="224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72"/>
            <p:cNvSpPr/>
            <p:nvPr/>
          </p:nvSpPr>
          <p:spPr>
            <a:xfrm>
              <a:off x="7527507" y="1237357"/>
              <a:ext cx="526117" cy="1180710"/>
            </a:xfrm>
            <a:custGeom>
              <a:avLst/>
              <a:gdLst/>
              <a:ahLst/>
              <a:cxnLst/>
              <a:rect l="l" t="t" r="r" b="b"/>
              <a:pathLst>
                <a:path w="10811" h="24262" extrusionOk="0">
                  <a:moveTo>
                    <a:pt x="9740" y="1"/>
                  </a:moveTo>
                  <a:lnTo>
                    <a:pt x="0" y="24261"/>
                  </a:lnTo>
                  <a:lnTo>
                    <a:pt x="10811" y="17038"/>
                  </a:lnTo>
                  <a:lnTo>
                    <a:pt x="97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72"/>
            <p:cNvSpPr/>
            <p:nvPr/>
          </p:nvSpPr>
          <p:spPr>
            <a:xfrm>
              <a:off x="7390515" y="1199788"/>
              <a:ext cx="812219" cy="680093"/>
            </a:xfrm>
            <a:custGeom>
              <a:avLst/>
              <a:gdLst/>
              <a:ahLst/>
              <a:cxnLst/>
              <a:rect l="l" t="t" r="r" b="b"/>
              <a:pathLst>
                <a:path w="16690" h="13975" extrusionOk="0">
                  <a:moveTo>
                    <a:pt x="798" y="449"/>
                  </a:moveTo>
                  <a:lnTo>
                    <a:pt x="15843" y="5156"/>
                  </a:lnTo>
                  <a:lnTo>
                    <a:pt x="349" y="13401"/>
                  </a:lnTo>
                  <a:lnTo>
                    <a:pt x="798" y="449"/>
                  </a:lnTo>
                  <a:close/>
                  <a:moveTo>
                    <a:pt x="474" y="0"/>
                  </a:moveTo>
                  <a:lnTo>
                    <a:pt x="1" y="13974"/>
                  </a:lnTo>
                  <a:lnTo>
                    <a:pt x="16689" y="5057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72"/>
          <p:cNvGrpSpPr/>
          <p:nvPr/>
        </p:nvGrpSpPr>
        <p:grpSpPr>
          <a:xfrm>
            <a:off x="2377034" y="1191589"/>
            <a:ext cx="1272083" cy="1121191"/>
            <a:chOff x="2282035" y="1211590"/>
            <a:chExt cx="1272083" cy="1121191"/>
          </a:xfrm>
        </p:grpSpPr>
        <p:sp>
          <p:nvSpPr>
            <p:cNvPr id="3572" name="Google Shape;3572;p72"/>
            <p:cNvSpPr/>
            <p:nvPr/>
          </p:nvSpPr>
          <p:spPr>
            <a:xfrm>
              <a:off x="2282035" y="1400770"/>
              <a:ext cx="938426" cy="932011"/>
            </a:xfrm>
            <a:custGeom>
              <a:avLst/>
              <a:gdLst/>
              <a:ahLst/>
              <a:cxnLst/>
              <a:rect l="l" t="t" r="r" b="b"/>
              <a:pathLst>
                <a:path w="18284" h="18159" extrusionOk="0">
                  <a:moveTo>
                    <a:pt x="1" y="1"/>
                  </a:moveTo>
                  <a:lnTo>
                    <a:pt x="5705" y="18159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72"/>
            <p:cNvSpPr/>
            <p:nvPr/>
          </p:nvSpPr>
          <p:spPr>
            <a:xfrm>
              <a:off x="2574787" y="1579737"/>
              <a:ext cx="645668" cy="753040"/>
            </a:xfrm>
            <a:custGeom>
              <a:avLst/>
              <a:gdLst/>
              <a:ahLst/>
              <a:cxnLst/>
              <a:rect l="l" t="t" r="r" b="b"/>
              <a:pathLst>
                <a:path w="12580" h="14672" extrusionOk="0">
                  <a:moveTo>
                    <a:pt x="12580" y="1"/>
                  </a:moveTo>
                  <a:lnTo>
                    <a:pt x="2168" y="3015"/>
                  </a:lnTo>
                  <a:lnTo>
                    <a:pt x="1" y="14672"/>
                  </a:lnTo>
                  <a:lnTo>
                    <a:pt x="12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72"/>
            <p:cNvSpPr/>
            <p:nvPr/>
          </p:nvSpPr>
          <p:spPr>
            <a:xfrm>
              <a:off x="2282035" y="1400770"/>
              <a:ext cx="938426" cy="333715"/>
            </a:xfrm>
            <a:custGeom>
              <a:avLst/>
              <a:gdLst/>
              <a:ahLst/>
              <a:cxnLst/>
              <a:rect l="l" t="t" r="r" b="b"/>
              <a:pathLst>
                <a:path w="18284" h="6502" extrusionOk="0">
                  <a:moveTo>
                    <a:pt x="1" y="1"/>
                  </a:moveTo>
                  <a:lnTo>
                    <a:pt x="7872" y="6502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72"/>
            <p:cNvSpPr/>
            <p:nvPr/>
          </p:nvSpPr>
          <p:spPr>
            <a:xfrm>
              <a:off x="2670660" y="1211590"/>
              <a:ext cx="883457" cy="781166"/>
            </a:xfrm>
            <a:custGeom>
              <a:avLst/>
              <a:gdLst/>
              <a:ahLst/>
              <a:cxnLst/>
              <a:rect l="l" t="t" r="r" b="b"/>
              <a:pathLst>
                <a:path w="17213" h="15220" extrusionOk="0">
                  <a:moveTo>
                    <a:pt x="8968" y="623"/>
                  </a:moveTo>
                  <a:lnTo>
                    <a:pt x="16615" y="14821"/>
                  </a:lnTo>
                  <a:lnTo>
                    <a:pt x="16615" y="14821"/>
                  </a:lnTo>
                  <a:lnTo>
                    <a:pt x="599" y="13077"/>
                  </a:lnTo>
                  <a:lnTo>
                    <a:pt x="8968" y="623"/>
                  </a:lnTo>
                  <a:close/>
                  <a:moveTo>
                    <a:pt x="8993" y="0"/>
                  </a:moveTo>
                  <a:lnTo>
                    <a:pt x="1" y="13326"/>
                  </a:lnTo>
                  <a:lnTo>
                    <a:pt x="17213" y="1521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72"/>
          <p:cNvGrpSpPr/>
          <p:nvPr/>
        </p:nvGrpSpPr>
        <p:grpSpPr>
          <a:xfrm>
            <a:off x="846267" y="1047584"/>
            <a:ext cx="1063914" cy="1389782"/>
            <a:chOff x="1371600" y="958075"/>
            <a:chExt cx="782750" cy="1022500"/>
          </a:xfrm>
        </p:grpSpPr>
        <p:sp>
          <p:nvSpPr>
            <p:cNvPr id="3577" name="Google Shape;3577;p72"/>
            <p:cNvSpPr/>
            <p:nvPr/>
          </p:nvSpPr>
          <p:spPr>
            <a:xfrm>
              <a:off x="1451300" y="958075"/>
              <a:ext cx="703050" cy="958350"/>
            </a:xfrm>
            <a:custGeom>
              <a:avLst/>
              <a:gdLst/>
              <a:ahLst/>
              <a:cxnLst/>
              <a:rect l="l" t="t" r="r" b="b"/>
              <a:pathLst>
                <a:path w="28122" h="38334" extrusionOk="0">
                  <a:moveTo>
                    <a:pt x="26204" y="0"/>
                  </a:moveTo>
                  <a:lnTo>
                    <a:pt x="0" y="18133"/>
                  </a:lnTo>
                  <a:lnTo>
                    <a:pt x="28122" y="38334"/>
                  </a:lnTo>
                  <a:lnTo>
                    <a:pt x="26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72"/>
            <p:cNvSpPr/>
            <p:nvPr/>
          </p:nvSpPr>
          <p:spPr>
            <a:xfrm>
              <a:off x="1451300" y="1411400"/>
              <a:ext cx="703050" cy="505025"/>
            </a:xfrm>
            <a:custGeom>
              <a:avLst/>
              <a:gdLst/>
              <a:ahLst/>
              <a:cxnLst/>
              <a:rect l="l" t="t" r="r" b="b"/>
              <a:pathLst>
                <a:path w="28122" h="20201" extrusionOk="0">
                  <a:moveTo>
                    <a:pt x="0" y="0"/>
                  </a:moveTo>
                  <a:lnTo>
                    <a:pt x="28122" y="20201"/>
                  </a:lnTo>
                  <a:lnTo>
                    <a:pt x="16340" y="10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72"/>
            <p:cNvSpPr/>
            <p:nvPr/>
          </p:nvSpPr>
          <p:spPr>
            <a:xfrm>
              <a:off x="1451300" y="958075"/>
              <a:ext cx="655100" cy="478875"/>
            </a:xfrm>
            <a:custGeom>
              <a:avLst/>
              <a:gdLst/>
              <a:ahLst/>
              <a:cxnLst/>
              <a:rect l="l" t="t" r="r" b="b"/>
              <a:pathLst>
                <a:path w="26204" h="19155" extrusionOk="0">
                  <a:moveTo>
                    <a:pt x="26204" y="0"/>
                  </a:moveTo>
                  <a:lnTo>
                    <a:pt x="0" y="18133"/>
                  </a:lnTo>
                  <a:lnTo>
                    <a:pt x="16340" y="19155"/>
                  </a:lnTo>
                  <a:lnTo>
                    <a:pt x="26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72"/>
            <p:cNvSpPr/>
            <p:nvPr/>
          </p:nvSpPr>
          <p:spPr>
            <a:xfrm>
              <a:off x="1385275" y="1544650"/>
              <a:ext cx="489500" cy="435925"/>
            </a:xfrm>
            <a:custGeom>
              <a:avLst/>
              <a:gdLst/>
              <a:ahLst/>
              <a:cxnLst/>
              <a:rect l="l" t="t" r="r" b="b"/>
              <a:pathLst>
                <a:path w="19580" h="17437" extrusionOk="0">
                  <a:moveTo>
                    <a:pt x="424" y="524"/>
                  </a:moveTo>
                  <a:lnTo>
                    <a:pt x="18832" y="7772"/>
                  </a:lnTo>
                  <a:lnTo>
                    <a:pt x="3239" y="16913"/>
                  </a:lnTo>
                  <a:lnTo>
                    <a:pt x="424" y="524"/>
                  </a:lnTo>
                  <a:close/>
                  <a:moveTo>
                    <a:pt x="1" y="1"/>
                  </a:moveTo>
                  <a:lnTo>
                    <a:pt x="2990" y="17437"/>
                  </a:lnTo>
                  <a:lnTo>
                    <a:pt x="19579" y="77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72"/>
            <p:cNvSpPr/>
            <p:nvPr/>
          </p:nvSpPr>
          <p:spPr>
            <a:xfrm>
              <a:off x="1371600" y="1524100"/>
              <a:ext cx="488225" cy="216100"/>
            </a:xfrm>
            <a:custGeom>
              <a:avLst/>
              <a:gdLst/>
              <a:ahLst/>
              <a:cxnLst/>
              <a:rect l="l" t="t" r="r" b="b"/>
              <a:pathLst>
                <a:path w="19529" h="8644" extrusionOk="0">
                  <a:moveTo>
                    <a:pt x="13500" y="349"/>
                  </a:moveTo>
                  <a:lnTo>
                    <a:pt x="18656" y="7946"/>
                  </a:lnTo>
                  <a:lnTo>
                    <a:pt x="18656" y="7946"/>
                  </a:lnTo>
                  <a:lnTo>
                    <a:pt x="1495" y="1196"/>
                  </a:lnTo>
                  <a:lnTo>
                    <a:pt x="13500" y="349"/>
                  </a:lnTo>
                  <a:close/>
                  <a:moveTo>
                    <a:pt x="13675" y="1"/>
                  </a:moveTo>
                  <a:lnTo>
                    <a:pt x="0" y="972"/>
                  </a:lnTo>
                  <a:lnTo>
                    <a:pt x="19528" y="8644"/>
                  </a:lnTo>
                  <a:lnTo>
                    <a:pt x="19528" y="8644"/>
                  </a:lnTo>
                  <a:lnTo>
                    <a:pt x="13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2" name="Google Shape;3582;p72"/>
          <p:cNvGrpSpPr/>
          <p:nvPr/>
        </p:nvGrpSpPr>
        <p:grpSpPr>
          <a:xfrm>
            <a:off x="5644543" y="1197949"/>
            <a:ext cx="1007878" cy="1089043"/>
            <a:chOff x="5701944" y="1217950"/>
            <a:chExt cx="1007878" cy="1089043"/>
          </a:xfrm>
        </p:grpSpPr>
        <p:sp>
          <p:nvSpPr>
            <p:cNvPr id="3583" name="Google Shape;3583;p72"/>
            <p:cNvSpPr/>
            <p:nvPr/>
          </p:nvSpPr>
          <p:spPr>
            <a:xfrm>
              <a:off x="5701944" y="1217950"/>
              <a:ext cx="857910" cy="1089043"/>
            </a:xfrm>
            <a:custGeom>
              <a:avLst/>
              <a:gdLst/>
              <a:ahLst/>
              <a:cxnLst/>
              <a:rect l="l" t="t" r="r" b="b"/>
              <a:pathLst>
                <a:path w="10263" h="13028" extrusionOk="0">
                  <a:moveTo>
                    <a:pt x="10263" y="1"/>
                  </a:moveTo>
                  <a:lnTo>
                    <a:pt x="1" y="6327"/>
                  </a:lnTo>
                  <a:lnTo>
                    <a:pt x="6278" y="13028"/>
                  </a:lnTo>
                  <a:lnTo>
                    <a:pt x="102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72"/>
            <p:cNvSpPr/>
            <p:nvPr/>
          </p:nvSpPr>
          <p:spPr>
            <a:xfrm>
              <a:off x="6226657" y="1217950"/>
              <a:ext cx="483165" cy="1089043"/>
            </a:xfrm>
            <a:custGeom>
              <a:avLst/>
              <a:gdLst/>
              <a:ahLst/>
              <a:cxnLst/>
              <a:rect l="l" t="t" r="r" b="b"/>
              <a:pathLst>
                <a:path w="5780" h="13028" extrusionOk="0">
                  <a:moveTo>
                    <a:pt x="3986" y="1"/>
                  </a:moveTo>
                  <a:lnTo>
                    <a:pt x="1" y="13028"/>
                  </a:lnTo>
                  <a:lnTo>
                    <a:pt x="5779" y="9516"/>
                  </a:lnTo>
                  <a:lnTo>
                    <a:pt x="39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E835E9DC-ACDB-4974-BBDD-6838989F0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75" y="976881"/>
            <a:ext cx="7909150" cy="375997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4AA74483-5FE6-43DA-B2F0-433C9076551F}"/>
              </a:ext>
            </a:extLst>
          </p:cNvPr>
          <p:cNvSpPr/>
          <p:nvPr/>
        </p:nvSpPr>
        <p:spPr>
          <a:xfrm>
            <a:off x="521574" y="1714485"/>
            <a:ext cx="6830947" cy="240474"/>
          </a:xfrm>
          <a:prstGeom prst="roundRect">
            <a:avLst/>
          </a:prstGeom>
          <a:noFill/>
          <a:ln>
            <a:solidFill>
              <a:srgbClr val="1F3D5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Ορθογώνιο: Στρογγύλεμα γωνιών 42">
            <a:extLst>
              <a:ext uri="{FF2B5EF4-FFF2-40B4-BE49-F238E27FC236}">
                <a16:creationId xmlns:a16="http://schemas.microsoft.com/office/drawing/2014/main" id="{7C68A031-9B31-400F-9578-B54139D007FF}"/>
              </a:ext>
            </a:extLst>
          </p:cNvPr>
          <p:cNvSpPr/>
          <p:nvPr/>
        </p:nvSpPr>
        <p:spPr>
          <a:xfrm>
            <a:off x="541236" y="2363322"/>
            <a:ext cx="4066301" cy="2444235"/>
          </a:xfrm>
          <a:prstGeom prst="roundRect">
            <a:avLst/>
          </a:prstGeom>
          <a:noFill/>
          <a:ln>
            <a:solidFill>
              <a:srgbClr val="1F3D5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grpSp>
        <p:nvGrpSpPr>
          <p:cNvPr id="44" name="Google Shape;3571;p72">
            <a:extLst>
              <a:ext uri="{FF2B5EF4-FFF2-40B4-BE49-F238E27FC236}">
                <a16:creationId xmlns:a16="http://schemas.microsoft.com/office/drawing/2014/main" id="{C521B54B-FFBE-478B-A715-6A61C7BB4B82}"/>
              </a:ext>
            </a:extLst>
          </p:cNvPr>
          <p:cNvGrpSpPr/>
          <p:nvPr/>
        </p:nvGrpSpPr>
        <p:grpSpPr>
          <a:xfrm>
            <a:off x="7003099" y="4007250"/>
            <a:ext cx="1272083" cy="1121191"/>
            <a:chOff x="2282035" y="1211590"/>
            <a:chExt cx="1272083" cy="112119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5" name="Google Shape;3572;p72">
              <a:extLst>
                <a:ext uri="{FF2B5EF4-FFF2-40B4-BE49-F238E27FC236}">
                  <a16:creationId xmlns:a16="http://schemas.microsoft.com/office/drawing/2014/main" id="{E5F2710B-A556-4631-8331-A7366DE08DDE}"/>
                </a:ext>
              </a:extLst>
            </p:cNvPr>
            <p:cNvSpPr/>
            <p:nvPr/>
          </p:nvSpPr>
          <p:spPr>
            <a:xfrm>
              <a:off x="2282035" y="1400770"/>
              <a:ext cx="938426" cy="932011"/>
            </a:xfrm>
            <a:custGeom>
              <a:avLst/>
              <a:gdLst/>
              <a:ahLst/>
              <a:cxnLst/>
              <a:rect l="l" t="t" r="r" b="b"/>
              <a:pathLst>
                <a:path w="18284" h="18159" extrusionOk="0">
                  <a:moveTo>
                    <a:pt x="1" y="1"/>
                  </a:moveTo>
                  <a:lnTo>
                    <a:pt x="5705" y="18159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573;p72">
              <a:extLst>
                <a:ext uri="{FF2B5EF4-FFF2-40B4-BE49-F238E27FC236}">
                  <a16:creationId xmlns:a16="http://schemas.microsoft.com/office/drawing/2014/main" id="{95629DB1-648F-48E9-806B-B2A92BA61321}"/>
                </a:ext>
              </a:extLst>
            </p:cNvPr>
            <p:cNvSpPr/>
            <p:nvPr/>
          </p:nvSpPr>
          <p:spPr>
            <a:xfrm>
              <a:off x="2574787" y="1579737"/>
              <a:ext cx="645668" cy="753040"/>
            </a:xfrm>
            <a:custGeom>
              <a:avLst/>
              <a:gdLst/>
              <a:ahLst/>
              <a:cxnLst/>
              <a:rect l="l" t="t" r="r" b="b"/>
              <a:pathLst>
                <a:path w="12580" h="14672" extrusionOk="0">
                  <a:moveTo>
                    <a:pt x="12580" y="1"/>
                  </a:moveTo>
                  <a:lnTo>
                    <a:pt x="2168" y="3015"/>
                  </a:lnTo>
                  <a:lnTo>
                    <a:pt x="1" y="14672"/>
                  </a:lnTo>
                  <a:lnTo>
                    <a:pt x="12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574;p72">
              <a:extLst>
                <a:ext uri="{FF2B5EF4-FFF2-40B4-BE49-F238E27FC236}">
                  <a16:creationId xmlns:a16="http://schemas.microsoft.com/office/drawing/2014/main" id="{EA1C4FFD-95C4-4D52-A73A-157BA1C17AE2}"/>
                </a:ext>
              </a:extLst>
            </p:cNvPr>
            <p:cNvSpPr/>
            <p:nvPr/>
          </p:nvSpPr>
          <p:spPr>
            <a:xfrm>
              <a:off x="2282035" y="1400770"/>
              <a:ext cx="938426" cy="333715"/>
            </a:xfrm>
            <a:custGeom>
              <a:avLst/>
              <a:gdLst/>
              <a:ahLst/>
              <a:cxnLst/>
              <a:rect l="l" t="t" r="r" b="b"/>
              <a:pathLst>
                <a:path w="18284" h="6502" extrusionOk="0">
                  <a:moveTo>
                    <a:pt x="1" y="1"/>
                  </a:moveTo>
                  <a:lnTo>
                    <a:pt x="7872" y="6502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3575;p72">
              <a:extLst>
                <a:ext uri="{FF2B5EF4-FFF2-40B4-BE49-F238E27FC236}">
                  <a16:creationId xmlns:a16="http://schemas.microsoft.com/office/drawing/2014/main" id="{F04058C1-BAB4-492B-BC0E-8CFE1D4F150C}"/>
                </a:ext>
              </a:extLst>
            </p:cNvPr>
            <p:cNvSpPr/>
            <p:nvPr/>
          </p:nvSpPr>
          <p:spPr>
            <a:xfrm>
              <a:off x="2670660" y="1211590"/>
              <a:ext cx="883457" cy="781166"/>
            </a:xfrm>
            <a:custGeom>
              <a:avLst/>
              <a:gdLst/>
              <a:ahLst/>
              <a:cxnLst/>
              <a:rect l="l" t="t" r="r" b="b"/>
              <a:pathLst>
                <a:path w="17213" h="15220" extrusionOk="0">
                  <a:moveTo>
                    <a:pt x="8968" y="623"/>
                  </a:moveTo>
                  <a:lnTo>
                    <a:pt x="16615" y="14821"/>
                  </a:lnTo>
                  <a:lnTo>
                    <a:pt x="16615" y="14821"/>
                  </a:lnTo>
                  <a:lnTo>
                    <a:pt x="599" y="13077"/>
                  </a:lnTo>
                  <a:lnTo>
                    <a:pt x="8968" y="623"/>
                  </a:lnTo>
                  <a:close/>
                  <a:moveTo>
                    <a:pt x="8993" y="0"/>
                  </a:moveTo>
                  <a:lnTo>
                    <a:pt x="1" y="13326"/>
                  </a:lnTo>
                  <a:lnTo>
                    <a:pt x="17213" y="1521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3555;p72">
            <a:extLst>
              <a:ext uri="{FF2B5EF4-FFF2-40B4-BE49-F238E27FC236}">
                <a16:creationId xmlns:a16="http://schemas.microsoft.com/office/drawing/2014/main" id="{0565CB85-DF86-4763-B4F5-5089CD5C1A90}"/>
              </a:ext>
            </a:extLst>
          </p:cNvPr>
          <p:cNvGrpSpPr/>
          <p:nvPr/>
        </p:nvGrpSpPr>
        <p:grpSpPr>
          <a:xfrm>
            <a:off x="7751792" y="2362894"/>
            <a:ext cx="1190002" cy="1159791"/>
            <a:chOff x="4321375" y="2904650"/>
            <a:chExt cx="442775" cy="43155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0" name="Google Shape;3556;p72">
              <a:extLst>
                <a:ext uri="{FF2B5EF4-FFF2-40B4-BE49-F238E27FC236}">
                  <a16:creationId xmlns:a16="http://schemas.microsoft.com/office/drawing/2014/main" id="{53F9F312-1BB7-4192-A289-9AB45CEDFEE4}"/>
                </a:ext>
              </a:extLst>
            </p:cNvPr>
            <p:cNvSpPr/>
            <p:nvPr/>
          </p:nvSpPr>
          <p:spPr>
            <a:xfrm>
              <a:off x="4321375" y="2904650"/>
              <a:ext cx="442775" cy="431550"/>
            </a:xfrm>
            <a:custGeom>
              <a:avLst/>
              <a:gdLst/>
              <a:ahLst/>
              <a:cxnLst/>
              <a:rect l="l" t="t" r="r" b="b"/>
              <a:pathLst>
                <a:path w="17711" h="17262" extrusionOk="0">
                  <a:moveTo>
                    <a:pt x="12554" y="0"/>
                  </a:moveTo>
                  <a:lnTo>
                    <a:pt x="0" y="7847"/>
                  </a:lnTo>
                  <a:lnTo>
                    <a:pt x="17710" y="17262"/>
                  </a:lnTo>
                  <a:lnTo>
                    <a:pt x="125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557;p72">
              <a:extLst>
                <a:ext uri="{FF2B5EF4-FFF2-40B4-BE49-F238E27FC236}">
                  <a16:creationId xmlns:a16="http://schemas.microsoft.com/office/drawing/2014/main" id="{4C3CE7CA-6151-451E-A7B3-E9DD4F00E7E8}"/>
                </a:ext>
              </a:extLst>
            </p:cNvPr>
            <p:cNvSpPr/>
            <p:nvPr/>
          </p:nvSpPr>
          <p:spPr>
            <a:xfrm>
              <a:off x="4321375" y="3100800"/>
              <a:ext cx="442775" cy="235400"/>
            </a:xfrm>
            <a:custGeom>
              <a:avLst/>
              <a:gdLst/>
              <a:ahLst/>
              <a:cxnLst/>
              <a:rect l="l" t="t" r="r" b="b"/>
              <a:pathLst>
                <a:path w="17711" h="9416" extrusionOk="0">
                  <a:moveTo>
                    <a:pt x="0" y="1"/>
                  </a:moveTo>
                  <a:lnTo>
                    <a:pt x="0" y="6950"/>
                  </a:lnTo>
                  <a:lnTo>
                    <a:pt x="17710" y="94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3558;p72">
            <a:extLst>
              <a:ext uri="{FF2B5EF4-FFF2-40B4-BE49-F238E27FC236}">
                <a16:creationId xmlns:a16="http://schemas.microsoft.com/office/drawing/2014/main" id="{76AB619B-4FF1-4E50-AE17-DF4DB5E4A436}"/>
              </a:ext>
            </a:extLst>
          </p:cNvPr>
          <p:cNvGrpSpPr/>
          <p:nvPr/>
        </p:nvGrpSpPr>
        <p:grpSpPr>
          <a:xfrm>
            <a:off x="4842878" y="3697962"/>
            <a:ext cx="891011" cy="1159802"/>
            <a:chOff x="5642775" y="2890950"/>
            <a:chExt cx="427200" cy="5561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3" name="Google Shape;3559;p72">
              <a:extLst>
                <a:ext uri="{FF2B5EF4-FFF2-40B4-BE49-F238E27FC236}">
                  <a16:creationId xmlns:a16="http://schemas.microsoft.com/office/drawing/2014/main" id="{95EFDCDB-62E1-4180-8D1F-C2D135269CBC}"/>
                </a:ext>
              </a:extLst>
            </p:cNvPr>
            <p:cNvSpPr/>
            <p:nvPr/>
          </p:nvSpPr>
          <p:spPr>
            <a:xfrm>
              <a:off x="5642775" y="3040400"/>
              <a:ext cx="427200" cy="406650"/>
            </a:xfrm>
            <a:custGeom>
              <a:avLst/>
              <a:gdLst/>
              <a:ahLst/>
              <a:cxnLst/>
              <a:rect l="l" t="t" r="r" b="b"/>
              <a:pathLst>
                <a:path w="17088" h="16266" extrusionOk="0">
                  <a:moveTo>
                    <a:pt x="0" y="1"/>
                  </a:moveTo>
                  <a:lnTo>
                    <a:pt x="8544" y="16266"/>
                  </a:lnTo>
                  <a:lnTo>
                    <a:pt x="170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560;p72">
              <a:extLst>
                <a:ext uri="{FF2B5EF4-FFF2-40B4-BE49-F238E27FC236}">
                  <a16:creationId xmlns:a16="http://schemas.microsoft.com/office/drawing/2014/main" id="{90F5E91C-7211-496B-A1DE-3FF02F0A5803}"/>
                </a:ext>
              </a:extLst>
            </p:cNvPr>
            <p:cNvSpPr/>
            <p:nvPr/>
          </p:nvSpPr>
          <p:spPr>
            <a:xfrm>
              <a:off x="5642775" y="2890950"/>
              <a:ext cx="427200" cy="149475"/>
            </a:xfrm>
            <a:custGeom>
              <a:avLst/>
              <a:gdLst/>
              <a:ahLst/>
              <a:cxnLst/>
              <a:rect l="l" t="t" r="r" b="b"/>
              <a:pathLst>
                <a:path w="17088" h="5979" extrusionOk="0">
                  <a:moveTo>
                    <a:pt x="4459" y="1"/>
                  </a:moveTo>
                  <a:lnTo>
                    <a:pt x="0" y="5979"/>
                  </a:lnTo>
                  <a:lnTo>
                    <a:pt x="17087" y="597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3567;p72">
            <a:extLst>
              <a:ext uri="{FF2B5EF4-FFF2-40B4-BE49-F238E27FC236}">
                <a16:creationId xmlns:a16="http://schemas.microsoft.com/office/drawing/2014/main" id="{AF59D4DD-A540-4F38-972A-733971E3F6E8}"/>
              </a:ext>
            </a:extLst>
          </p:cNvPr>
          <p:cNvGrpSpPr/>
          <p:nvPr/>
        </p:nvGrpSpPr>
        <p:grpSpPr>
          <a:xfrm>
            <a:off x="6974445" y="534829"/>
            <a:ext cx="1294634" cy="1261932"/>
            <a:chOff x="6908100" y="1199788"/>
            <a:chExt cx="1294634" cy="12619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6" name="Google Shape;3568;p72">
              <a:extLst>
                <a:ext uri="{FF2B5EF4-FFF2-40B4-BE49-F238E27FC236}">
                  <a16:creationId xmlns:a16="http://schemas.microsoft.com/office/drawing/2014/main" id="{4D94B1E5-4DD9-4373-AD3B-389D2CF6D011}"/>
                </a:ext>
              </a:extLst>
            </p:cNvPr>
            <p:cNvSpPr/>
            <p:nvPr/>
          </p:nvSpPr>
          <p:spPr>
            <a:xfrm>
              <a:off x="6908100" y="1237357"/>
              <a:ext cx="1093405" cy="1224363"/>
            </a:xfrm>
            <a:custGeom>
              <a:avLst/>
              <a:gdLst/>
              <a:ahLst/>
              <a:cxnLst/>
              <a:rect l="l" t="t" r="r" b="b"/>
              <a:pathLst>
                <a:path w="22468" h="25159" extrusionOk="0">
                  <a:moveTo>
                    <a:pt x="22468" y="1"/>
                  </a:moveTo>
                  <a:lnTo>
                    <a:pt x="0" y="3737"/>
                  </a:lnTo>
                  <a:lnTo>
                    <a:pt x="12355" y="25158"/>
                  </a:lnTo>
                  <a:lnTo>
                    <a:pt x="224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69;p72">
              <a:extLst>
                <a:ext uri="{FF2B5EF4-FFF2-40B4-BE49-F238E27FC236}">
                  <a16:creationId xmlns:a16="http://schemas.microsoft.com/office/drawing/2014/main" id="{61709CA3-1612-47CB-BCB8-C6948D3854EB}"/>
                </a:ext>
              </a:extLst>
            </p:cNvPr>
            <p:cNvSpPr/>
            <p:nvPr/>
          </p:nvSpPr>
          <p:spPr>
            <a:xfrm>
              <a:off x="7527507" y="1237357"/>
              <a:ext cx="526117" cy="1180710"/>
            </a:xfrm>
            <a:custGeom>
              <a:avLst/>
              <a:gdLst/>
              <a:ahLst/>
              <a:cxnLst/>
              <a:rect l="l" t="t" r="r" b="b"/>
              <a:pathLst>
                <a:path w="10811" h="24262" extrusionOk="0">
                  <a:moveTo>
                    <a:pt x="9740" y="1"/>
                  </a:moveTo>
                  <a:lnTo>
                    <a:pt x="0" y="24261"/>
                  </a:lnTo>
                  <a:lnTo>
                    <a:pt x="10811" y="17038"/>
                  </a:lnTo>
                  <a:lnTo>
                    <a:pt x="97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70;p72">
              <a:extLst>
                <a:ext uri="{FF2B5EF4-FFF2-40B4-BE49-F238E27FC236}">
                  <a16:creationId xmlns:a16="http://schemas.microsoft.com/office/drawing/2014/main" id="{ADD68C41-5AD0-4931-9307-2A4F02ED5950}"/>
                </a:ext>
              </a:extLst>
            </p:cNvPr>
            <p:cNvSpPr/>
            <p:nvPr/>
          </p:nvSpPr>
          <p:spPr>
            <a:xfrm>
              <a:off x="7390515" y="1199788"/>
              <a:ext cx="812219" cy="680093"/>
            </a:xfrm>
            <a:custGeom>
              <a:avLst/>
              <a:gdLst/>
              <a:ahLst/>
              <a:cxnLst/>
              <a:rect l="l" t="t" r="r" b="b"/>
              <a:pathLst>
                <a:path w="16690" h="13975" extrusionOk="0">
                  <a:moveTo>
                    <a:pt x="798" y="449"/>
                  </a:moveTo>
                  <a:lnTo>
                    <a:pt x="15843" y="5156"/>
                  </a:lnTo>
                  <a:lnTo>
                    <a:pt x="349" y="13401"/>
                  </a:lnTo>
                  <a:lnTo>
                    <a:pt x="798" y="449"/>
                  </a:lnTo>
                  <a:close/>
                  <a:moveTo>
                    <a:pt x="474" y="0"/>
                  </a:moveTo>
                  <a:lnTo>
                    <a:pt x="1" y="13974"/>
                  </a:lnTo>
                  <a:lnTo>
                    <a:pt x="16689" y="5057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8" grpId="0"/>
      <p:bldP spid="4" grpId="0" animBg="1"/>
      <p:bldP spid="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p72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Συνάρτηση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Loop( )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3552" name="Google Shape;3552;p72"/>
          <p:cNvGrpSpPr/>
          <p:nvPr/>
        </p:nvGrpSpPr>
        <p:grpSpPr>
          <a:xfrm>
            <a:off x="884414" y="3016472"/>
            <a:ext cx="1429814" cy="1040950"/>
            <a:chOff x="1569600" y="2831800"/>
            <a:chExt cx="936600" cy="681875"/>
          </a:xfrm>
        </p:grpSpPr>
        <p:sp>
          <p:nvSpPr>
            <p:cNvPr id="3553" name="Google Shape;3553;p72"/>
            <p:cNvSpPr/>
            <p:nvPr/>
          </p:nvSpPr>
          <p:spPr>
            <a:xfrm>
              <a:off x="1569600" y="2831800"/>
              <a:ext cx="712425" cy="681875"/>
            </a:xfrm>
            <a:custGeom>
              <a:avLst/>
              <a:gdLst/>
              <a:ahLst/>
              <a:cxnLst/>
              <a:rect l="l" t="t" r="r" b="b"/>
              <a:pathLst>
                <a:path w="28497" h="27275" extrusionOk="0">
                  <a:moveTo>
                    <a:pt x="1" y="0"/>
                  </a:moveTo>
                  <a:lnTo>
                    <a:pt x="21721" y="27275"/>
                  </a:lnTo>
                  <a:lnTo>
                    <a:pt x="28496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72"/>
            <p:cNvSpPr/>
            <p:nvPr/>
          </p:nvSpPr>
          <p:spPr>
            <a:xfrm>
              <a:off x="2112625" y="2834275"/>
              <a:ext cx="393575" cy="679400"/>
            </a:xfrm>
            <a:custGeom>
              <a:avLst/>
              <a:gdLst/>
              <a:ahLst/>
              <a:cxnLst/>
              <a:rect l="l" t="t" r="r" b="b"/>
              <a:pathLst>
                <a:path w="15743" h="27176" extrusionOk="0">
                  <a:moveTo>
                    <a:pt x="6775" y="1"/>
                  </a:moveTo>
                  <a:lnTo>
                    <a:pt x="0" y="27176"/>
                  </a:lnTo>
                  <a:lnTo>
                    <a:pt x="15742" y="15295"/>
                  </a:lnTo>
                  <a:lnTo>
                    <a:pt x="6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5" name="Google Shape;3555;p72"/>
          <p:cNvGrpSpPr/>
          <p:nvPr/>
        </p:nvGrpSpPr>
        <p:grpSpPr>
          <a:xfrm>
            <a:off x="5629675" y="2856868"/>
            <a:ext cx="1190002" cy="1159791"/>
            <a:chOff x="4321375" y="2904650"/>
            <a:chExt cx="442775" cy="431550"/>
          </a:xfrm>
        </p:grpSpPr>
        <p:sp>
          <p:nvSpPr>
            <p:cNvPr id="3556" name="Google Shape;3556;p72"/>
            <p:cNvSpPr/>
            <p:nvPr/>
          </p:nvSpPr>
          <p:spPr>
            <a:xfrm>
              <a:off x="4321375" y="2904650"/>
              <a:ext cx="442775" cy="431550"/>
            </a:xfrm>
            <a:custGeom>
              <a:avLst/>
              <a:gdLst/>
              <a:ahLst/>
              <a:cxnLst/>
              <a:rect l="l" t="t" r="r" b="b"/>
              <a:pathLst>
                <a:path w="17711" h="17262" extrusionOk="0">
                  <a:moveTo>
                    <a:pt x="12554" y="0"/>
                  </a:moveTo>
                  <a:lnTo>
                    <a:pt x="0" y="7847"/>
                  </a:lnTo>
                  <a:lnTo>
                    <a:pt x="17710" y="17262"/>
                  </a:lnTo>
                  <a:lnTo>
                    <a:pt x="125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72"/>
            <p:cNvSpPr/>
            <p:nvPr/>
          </p:nvSpPr>
          <p:spPr>
            <a:xfrm>
              <a:off x="4321375" y="3100800"/>
              <a:ext cx="442775" cy="235400"/>
            </a:xfrm>
            <a:custGeom>
              <a:avLst/>
              <a:gdLst/>
              <a:ahLst/>
              <a:cxnLst/>
              <a:rect l="l" t="t" r="r" b="b"/>
              <a:pathLst>
                <a:path w="17711" h="9416" extrusionOk="0">
                  <a:moveTo>
                    <a:pt x="0" y="1"/>
                  </a:moveTo>
                  <a:lnTo>
                    <a:pt x="0" y="6950"/>
                  </a:lnTo>
                  <a:lnTo>
                    <a:pt x="17710" y="94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8" name="Google Shape;3558;p72"/>
          <p:cNvGrpSpPr/>
          <p:nvPr/>
        </p:nvGrpSpPr>
        <p:grpSpPr>
          <a:xfrm>
            <a:off x="7232589" y="3088514"/>
            <a:ext cx="891011" cy="1159802"/>
            <a:chOff x="5642775" y="2890950"/>
            <a:chExt cx="427200" cy="556100"/>
          </a:xfrm>
        </p:grpSpPr>
        <p:sp>
          <p:nvSpPr>
            <p:cNvPr id="3559" name="Google Shape;3559;p72"/>
            <p:cNvSpPr/>
            <p:nvPr/>
          </p:nvSpPr>
          <p:spPr>
            <a:xfrm>
              <a:off x="5642775" y="3040400"/>
              <a:ext cx="427200" cy="406650"/>
            </a:xfrm>
            <a:custGeom>
              <a:avLst/>
              <a:gdLst/>
              <a:ahLst/>
              <a:cxnLst/>
              <a:rect l="l" t="t" r="r" b="b"/>
              <a:pathLst>
                <a:path w="17088" h="16266" extrusionOk="0">
                  <a:moveTo>
                    <a:pt x="0" y="1"/>
                  </a:moveTo>
                  <a:lnTo>
                    <a:pt x="8544" y="16266"/>
                  </a:lnTo>
                  <a:lnTo>
                    <a:pt x="170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72"/>
            <p:cNvSpPr/>
            <p:nvPr/>
          </p:nvSpPr>
          <p:spPr>
            <a:xfrm>
              <a:off x="5642775" y="2890950"/>
              <a:ext cx="427200" cy="149475"/>
            </a:xfrm>
            <a:custGeom>
              <a:avLst/>
              <a:gdLst/>
              <a:ahLst/>
              <a:cxnLst/>
              <a:rect l="l" t="t" r="r" b="b"/>
              <a:pathLst>
                <a:path w="17088" h="5979" extrusionOk="0">
                  <a:moveTo>
                    <a:pt x="4459" y="1"/>
                  </a:moveTo>
                  <a:lnTo>
                    <a:pt x="0" y="5979"/>
                  </a:lnTo>
                  <a:lnTo>
                    <a:pt x="17087" y="597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72"/>
          <p:cNvGrpSpPr/>
          <p:nvPr/>
        </p:nvGrpSpPr>
        <p:grpSpPr>
          <a:xfrm>
            <a:off x="4521102" y="2937078"/>
            <a:ext cx="689260" cy="1051446"/>
            <a:chOff x="3251550" y="2877250"/>
            <a:chExt cx="451500" cy="688750"/>
          </a:xfrm>
        </p:grpSpPr>
        <p:sp>
          <p:nvSpPr>
            <p:cNvPr id="3562" name="Google Shape;3562;p72"/>
            <p:cNvSpPr/>
            <p:nvPr/>
          </p:nvSpPr>
          <p:spPr>
            <a:xfrm>
              <a:off x="3251550" y="2965050"/>
              <a:ext cx="451500" cy="600950"/>
            </a:xfrm>
            <a:custGeom>
              <a:avLst/>
              <a:gdLst/>
              <a:ahLst/>
              <a:cxnLst/>
              <a:rect l="l" t="t" r="r" b="b"/>
              <a:pathLst>
                <a:path w="18060" h="24038" extrusionOk="0">
                  <a:moveTo>
                    <a:pt x="18059" y="1"/>
                  </a:moveTo>
                  <a:lnTo>
                    <a:pt x="1" y="8171"/>
                  </a:lnTo>
                  <a:lnTo>
                    <a:pt x="12430" y="24037"/>
                  </a:lnTo>
                  <a:lnTo>
                    <a:pt x="180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72"/>
            <p:cNvSpPr/>
            <p:nvPr/>
          </p:nvSpPr>
          <p:spPr>
            <a:xfrm>
              <a:off x="3251550" y="2877250"/>
              <a:ext cx="451500" cy="292075"/>
            </a:xfrm>
            <a:custGeom>
              <a:avLst/>
              <a:gdLst/>
              <a:ahLst/>
              <a:cxnLst/>
              <a:rect l="l" t="t" r="r" b="b"/>
              <a:pathLst>
                <a:path w="18060" h="11683" extrusionOk="0">
                  <a:moveTo>
                    <a:pt x="4559" y="1"/>
                  </a:moveTo>
                  <a:lnTo>
                    <a:pt x="1" y="11683"/>
                  </a:lnTo>
                  <a:lnTo>
                    <a:pt x="18059" y="3513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72"/>
          <p:cNvGrpSpPr/>
          <p:nvPr/>
        </p:nvGrpSpPr>
        <p:grpSpPr>
          <a:xfrm>
            <a:off x="846267" y="1047584"/>
            <a:ext cx="1063914" cy="1389782"/>
            <a:chOff x="1371600" y="958075"/>
            <a:chExt cx="782750" cy="1022500"/>
          </a:xfrm>
        </p:grpSpPr>
        <p:sp>
          <p:nvSpPr>
            <p:cNvPr id="3577" name="Google Shape;3577;p72"/>
            <p:cNvSpPr/>
            <p:nvPr/>
          </p:nvSpPr>
          <p:spPr>
            <a:xfrm>
              <a:off x="1451300" y="958075"/>
              <a:ext cx="703050" cy="958350"/>
            </a:xfrm>
            <a:custGeom>
              <a:avLst/>
              <a:gdLst/>
              <a:ahLst/>
              <a:cxnLst/>
              <a:rect l="l" t="t" r="r" b="b"/>
              <a:pathLst>
                <a:path w="28122" h="38334" extrusionOk="0">
                  <a:moveTo>
                    <a:pt x="26204" y="0"/>
                  </a:moveTo>
                  <a:lnTo>
                    <a:pt x="0" y="18133"/>
                  </a:lnTo>
                  <a:lnTo>
                    <a:pt x="28122" y="38334"/>
                  </a:lnTo>
                  <a:lnTo>
                    <a:pt x="26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72"/>
            <p:cNvSpPr/>
            <p:nvPr/>
          </p:nvSpPr>
          <p:spPr>
            <a:xfrm>
              <a:off x="1451300" y="1411400"/>
              <a:ext cx="703050" cy="505025"/>
            </a:xfrm>
            <a:custGeom>
              <a:avLst/>
              <a:gdLst/>
              <a:ahLst/>
              <a:cxnLst/>
              <a:rect l="l" t="t" r="r" b="b"/>
              <a:pathLst>
                <a:path w="28122" h="20201" extrusionOk="0">
                  <a:moveTo>
                    <a:pt x="0" y="0"/>
                  </a:moveTo>
                  <a:lnTo>
                    <a:pt x="28122" y="20201"/>
                  </a:lnTo>
                  <a:lnTo>
                    <a:pt x="16340" y="10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72"/>
            <p:cNvSpPr/>
            <p:nvPr/>
          </p:nvSpPr>
          <p:spPr>
            <a:xfrm>
              <a:off x="1451300" y="958075"/>
              <a:ext cx="655100" cy="478875"/>
            </a:xfrm>
            <a:custGeom>
              <a:avLst/>
              <a:gdLst/>
              <a:ahLst/>
              <a:cxnLst/>
              <a:rect l="l" t="t" r="r" b="b"/>
              <a:pathLst>
                <a:path w="26204" h="19155" extrusionOk="0">
                  <a:moveTo>
                    <a:pt x="26204" y="0"/>
                  </a:moveTo>
                  <a:lnTo>
                    <a:pt x="0" y="18133"/>
                  </a:lnTo>
                  <a:lnTo>
                    <a:pt x="16340" y="19155"/>
                  </a:lnTo>
                  <a:lnTo>
                    <a:pt x="26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72"/>
            <p:cNvSpPr/>
            <p:nvPr/>
          </p:nvSpPr>
          <p:spPr>
            <a:xfrm>
              <a:off x="1385275" y="1544650"/>
              <a:ext cx="489500" cy="435925"/>
            </a:xfrm>
            <a:custGeom>
              <a:avLst/>
              <a:gdLst/>
              <a:ahLst/>
              <a:cxnLst/>
              <a:rect l="l" t="t" r="r" b="b"/>
              <a:pathLst>
                <a:path w="19580" h="17437" extrusionOk="0">
                  <a:moveTo>
                    <a:pt x="424" y="524"/>
                  </a:moveTo>
                  <a:lnTo>
                    <a:pt x="18832" y="7772"/>
                  </a:lnTo>
                  <a:lnTo>
                    <a:pt x="3239" y="16913"/>
                  </a:lnTo>
                  <a:lnTo>
                    <a:pt x="424" y="524"/>
                  </a:lnTo>
                  <a:close/>
                  <a:moveTo>
                    <a:pt x="1" y="1"/>
                  </a:moveTo>
                  <a:lnTo>
                    <a:pt x="2990" y="17437"/>
                  </a:lnTo>
                  <a:lnTo>
                    <a:pt x="19579" y="77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72"/>
            <p:cNvSpPr/>
            <p:nvPr/>
          </p:nvSpPr>
          <p:spPr>
            <a:xfrm>
              <a:off x="1371600" y="1524100"/>
              <a:ext cx="488225" cy="216100"/>
            </a:xfrm>
            <a:custGeom>
              <a:avLst/>
              <a:gdLst/>
              <a:ahLst/>
              <a:cxnLst/>
              <a:rect l="l" t="t" r="r" b="b"/>
              <a:pathLst>
                <a:path w="19529" h="8644" extrusionOk="0">
                  <a:moveTo>
                    <a:pt x="13500" y="349"/>
                  </a:moveTo>
                  <a:lnTo>
                    <a:pt x="18656" y="7946"/>
                  </a:lnTo>
                  <a:lnTo>
                    <a:pt x="18656" y="7946"/>
                  </a:lnTo>
                  <a:lnTo>
                    <a:pt x="1495" y="1196"/>
                  </a:lnTo>
                  <a:lnTo>
                    <a:pt x="13500" y="349"/>
                  </a:lnTo>
                  <a:close/>
                  <a:moveTo>
                    <a:pt x="13675" y="1"/>
                  </a:moveTo>
                  <a:lnTo>
                    <a:pt x="0" y="972"/>
                  </a:lnTo>
                  <a:lnTo>
                    <a:pt x="19528" y="8644"/>
                  </a:lnTo>
                  <a:lnTo>
                    <a:pt x="19528" y="8644"/>
                  </a:lnTo>
                  <a:lnTo>
                    <a:pt x="13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581518BF-A091-43DF-A9EE-5B669DC73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02" y="1072473"/>
            <a:ext cx="2327513" cy="379503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F4CCFCE0-6927-43CE-8E40-A612A844D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804" y="1409452"/>
            <a:ext cx="4962270" cy="2841582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  <p:grpSp>
        <p:nvGrpSpPr>
          <p:cNvPr id="3549" name="Google Shape;3549;p72"/>
          <p:cNvGrpSpPr/>
          <p:nvPr/>
        </p:nvGrpSpPr>
        <p:grpSpPr>
          <a:xfrm>
            <a:off x="1986343" y="3088514"/>
            <a:ext cx="1505838" cy="1389817"/>
            <a:chOff x="1661150" y="4151325"/>
            <a:chExt cx="986400" cy="9104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550" name="Google Shape;3550;p72"/>
            <p:cNvSpPr/>
            <p:nvPr/>
          </p:nvSpPr>
          <p:spPr>
            <a:xfrm>
              <a:off x="1970625" y="4151325"/>
              <a:ext cx="676925" cy="910400"/>
            </a:xfrm>
            <a:custGeom>
              <a:avLst/>
              <a:gdLst/>
              <a:ahLst/>
              <a:cxnLst/>
              <a:rect l="l" t="t" r="r" b="b"/>
              <a:pathLst>
                <a:path w="27077" h="36416" extrusionOk="0">
                  <a:moveTo>
                    <a:pt x="6178" y="0"/>
                  </a:moveTo>
                  <a:lnTo>
                    <a:pt x="1" y="36416"/>
                  </a:lnTo>
                  <a:lnTo>
                    <a:pt x="1" y="36416"/>
                  </a:lnTo>
                  <a:lnTo>
                    <a:pt x="27076" y="29741"/>
                  </a:lnTo>
                  <a:lnTo>
                    <a:pt x="6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72"/>
            <p:cNvSpPr/>
            <p:nvPr/>
          </p:nvSpPr>
          <p:spPr>
            <a:xfrm>
              <a:off x="1661150" y="4151325"/>
              <a:ext cx="463950" cy="910400"/>
            </a:xfrm>
            <a:custGeom>
              <a:avLst/>
              <a:gdLst/>
              <a:ahLst/>
              <a:cxnLst/>
              <a:rect l="l" t="t" r="r" b="b"/>
              <a:pathLst>
                <a:path w="18558" h="36416" extrusionOk="0">
                  <a:moveTo>
                    <a:pt x="18557" y="0"/>
                  </a:moveTo>
                  <a:lnTo>
                    <a:pt x="0" y="28047"/>
                  </a:lnTo>
                  <a:lnTo>
                    <a:pt x="12380" y="36416"/>
                  </a:lnTo>
                  <a:lnTo>
                    <a:pt x="1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72"/>
          <p:cNvGrpSpPr/>
          <p:nvPr/>
        </p:nvGrpSpPr>
        <p:grpSpPr>
          <a:xfrm>
            <a:off x="2332024" y="1113428"/>
            <a:ext cx="1272083" cy="1121191"/>
            <a:chOff x="2282035" y="1211590"/>
            <a:chExt cx="1272083" cy="112119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572" name="Google Shape;3572;p72"/>
            <p:cNvSpPr/>
            <p:nvPr/>
          </p:nvSpPr>
          <p:spPr>
            <a:xfrm>
              <a:off x="2282035" y="1400770"/>
              <a:ext cx="938426" cy="932011"/>
            </a:xfrm>
            <a:custGeom>
              <a:avLst/>
              <a:gdLst/>
              <a:ahLst/>
              <a:cxnLst/>
              <a:rect l="l" t="t" r="r" b="b"/>
              <a:pathLst>
                <a:path w="18284" h="18159" extrusionOk="0">
                  <a:moveTo>
                    <a:pt x="1" y="1"/>
                  </a:moveTo>
                  <a:lnTo>
                    <a:pt x="5705" y="18159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72"/>
            <p:cNvSpPr/>
            <p:nvPr/>
          </p:nvSpPr>
          <p:spPr>
            <a:xfrm>
              <a:off x="2574787" y="1579737"/>
              <a:ext cx="645668" cy="753040"/>
            </a:xfrm>
            <a:custGeom>
              <a:avLst/>
              <a:gdLst/>
              <a:ahLst/>
              <a:cxnLst/>
              <a:rect l="l" t="t" r="r" b="b"/>
              <a:pathLst>
                <a:path w="12580" h="14672" extrusionOk="0">
                  <a:moveTo>
                    <a:pt x="12580" y="1"/>
                  </a:moveTo>
                  <a:lnTo>
                    <a:pt x="2168" y="3015"/>
                  </a:lnTo>
                  <a:lnTo>
                    <a:pt x="1" y="14672"/>
                  </a:lnTo>
                  <a:lnTo>
                    <a:pt x="12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72"/>
            <p:cNvSpPr/>
            <p:nvPr/>
          </p:nvSpPr>
          <p:spPr>
            <a:xfrm>
              <a:off x="2282035" y="1400770"/>
              <a:ext cx="938426" cy="333715"/>
            </a:xfrm>
            <a:custGeom>
              <a:avLst/>
              <a:gdLst/>
              <a:ahLst/>
              <a:cxnLst/>
              <a:rect l="l" t="t" r="r" b="b"/>
              <a:pathLst>
                <a:path w="18284" h="6502" extrusionOk="0">
                  <a:moveTo>
                    <a:pt x="1" y="1"/>
                  </a:moveTo>
                  <a:lnTo>
                    <a:pt x="7872" y="6502"/>
                  </a:lnTo>
                  <a:lnTo>
                    <a:pt x="18284" y="3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5" name="Google Shape;3575;p72"/>
            <p:cNvSpPr/>
            <p:nvPr/>
          </p:nvSpPr>
          <p:spPr>
            <a:xfrm>
              <a:off x="2670660" y="1211590"/>
              <a:ext cx="883457" cy="781166"/>
            </a:xfrm>
            <a:custGeom>
              <a:avLst/>
              <a:gdLst/>
              <a:ahLst/>
              <a:cxnLst/>
              <a:rect l="l" t="t" r="r" b="b"/>
              <a:pathLst>
                <a:path w="17213" h="15220" extrusionOk="0">
                  <a:moveTo>
                    <a:pt x="8968" y="623"/>
                  </a:moveTo>
                  <a:lnTo>
                    <a:pt x="16615" y="14821"/>
                  </a:lnTo>
                  <a:lnTo>
                    <a:pt x="16615" y="14821"/>
                  </a:lnTo>
                  <a:lnTo>
                    <a:pt x="599" y="13077"/>
                  </a:lnTo>
                  <a:lnTo>
                    <a:pt x="8968" y="623"/>
                  </a:lnTo>
                  <a:close/>
                  <a:moveTo>
                    <a:pt x="8993" y="0"/>
                  </a:moveTo>
                  <a:lnTo>
                    <a:pt x="1" y="13326"/>
                  </a:lnTo>
                  <a:lnTo>
                    <a:pt x="17213" y="1521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4" name="Google Shape;3564;p72"/>
          <p:cNvGrpSpPr/>
          <p:nvPr/>
        </p:nvGrpSpPr>
        <p:grpSpPr>
          <a:xfrm>
            <a:off x="5547565" y="3909324"/>
            <a:ext cx="1272112" cy="938379"/>
            <a:chOff x="3971025" y="1293288"/>
            <a:chExt cx="1272112" cy="93837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565" name="Google Shape;3565;p72"/>
            <p:cNvSpPr/>
            <p:nvPr/>
          </p:nvSpPr>
          <p:spPr>
            <a:xfrm>
              <a:off x="4271407" y="1293288"/>
              <a:ext cx="971731" cy="938379"/>
            </a:xfrm>
            <a:custGeom>
              <a:avLst/>
              <a:gdLst/>
              <a:ahLst/>
              <a:cxnLst/>
              <a:rect l="l" t="t" r="r" b="b"/>
              <a:pathLst>
                <a:path w="13053" h="12605" extrusionOk="0">
                  <a:moveTo>
                    <a:pt x="3238" y="1"/>
                  </a:moveTo>
                  <a:lnTo>
                    <a:pt x="0" y="12405"/>
                  </a:lnTo>
                  <a:lnTo>
                    <a:pt x="13052" y="12604"/>
                  </a:lnTo>
                  <a:lnTo>
                    <a:pt x="3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72"/>
            <p:cNvSpPr/>
            <p:nvPr/>
          </p:nvSpPr>
          <p:spPr>
            <a:xfrm>
              <a:off x="3971025" y="1293288"/>
              <a:ext cx="541513" cy="923490"/>
            </a:xfrm>
            <a:custGeom>
              <a:avLst/>
              <a:gdLst/>
              <a:ahLst/>
              <a:cxnLst/>
              <a:rect l="l" t="t" r="r" b="b"/>
              <a:pathLst>
                <a:path w="7274" h="12405" extrusionOk="0">
                  <a:moveTo>
                    <a:pt x="7273" y="1"/>
                  </a:moveTo>
                  <a:lnTo>
                    <a:pt x="0" y="5381"/>
                  </a:lnTo>
                  <a:lnTo>
                    <a:pt x="4035" y="12405"/>
                  </a:lnTo>
                  <a:lnTo>
                    <a:pt x="72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7" name="Google Shape;3567;p72"/>
          <p:cNvGrpSpPr/>
          <p:nvPr/>
        </p:nvGrpSpPr>
        <p:grpSpPr>
          <a:xfrm>
            <a:off x="7429585" y="1087427"/>
            <a:ext cx="1294634" cy="1261932"/>
            <a:chOff x="6908100" y="1199788"/>
            <a:chExt cx="1294634" cy="12619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568" name="Google Shape;3568;p72"/>
            <p:cNvSpPr/>
            <p:nvPr/>
          </p:nvSpPr>
          <p:spPr>
            <a:xfrm>
              <a:off x="6908100" y="1237357"/>
              <a:ext cx="1093405" cy="1224363"/>
            </a:xfrm>
            <a:custGeom>
              <a:avLst/>
              <a:gdLst/>
              <a:ahLst/>
              <a:cxnLst/>
              <a:rect l="l" t="t" r="r" b="b"/>
              <a:pathLst>
                <a:path w="22468" h="25159" extrusionOk="0">
                  <a:moveTo>
                    <a:pt x="22468" y="1"/>
                  </a:moveTo>
                  <a:lnTo>
                    <a:pt x="0" y="3737"/>
                  </a:lnTo>
                  <a:lnTo>
                    <a:pt x="12355" y="25158"/>
                  </a:lnTo>
                  <a:lnTo>
                    <a:pt x="224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9" name="Google Shape;3569;p72"/>
            <p:cNvSpPr/>
            <p:nvPr/>
          </p:nvSpPr>
          <p:spPr>
            <a:xfrm>
              <a:off x="7527507" y="1237357"/>
              <a:ext cx="526117" cy="1180710"/>
            </a:xfrm>
            <a:custGeom>
              <a:avLst/>
              <a:gdLst/>
              <a:ahLst/>
              <a:cxnLst/>
              <a:rect l="l" t="t" r="r" b="b"/>
              <a:pathLst>
                <a:path w="10811" h="24262" extrusionOk="0">
                  <a:moveTo>
                    <a:pt x="9740" y="1"/>
                  </a:moveTo>
                  <a:lnTo>
                    <a:pt x="0" y="24261"/>
                  </a:lnTo>
                  <a:lnTo>
                    <a:pt x="10811" y="17038"/>
                  </a:lnTo>
                  <a:lnTo>
                    <a:pt x="97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72"/>
            <p:cNvSpPr/>
            <p:nvPr/>
          </p:nvSpPr>
          <p:spPr>
            <a:xfrm>
              <a:off x="7390515" y="1199788"/>
              <a:ext cx="812219" cy="680093"/>
            </a:xfrm>
            <a:custGeom>
              <a:avLst/>
              <a:gdLst/>
              <a:ahLst/>
              <a:cxnLst/>
              <a:rect l="l" t="t" r="r" b="b"/>
              <a:pathLst>
                <a:path w="16690" h="13975" extrusionOk="0">
                  <a:moveTo>
                    <a:pt x="798" y="449"/>
                  </a:moveTo>
                  <a:lnTo>
                    <a:pt x="15843" y="5156"/>
                  </a:lnTo>
                  <a:lnTo>
                    <a:pt x="349" y="13401"/>
                  </a:lnTo>
                  <a:lnTo>
                    <a:pt x="798" y="449"/>
                  </a:lnTo>
                  <a:close/>
                  <a:moveTo>
                    <a:pt x="474" y="0"/>
                  </a:moveTo>
                  <a:lnTo>
                    <a:pt x="1" y="13974"/>
                  </a:lnTo>
                  <a:lnTo>
                    <a:pt x="16689" y="5057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2" name="Google Shape;3582;p72"/>
          <p:cNvGrpSpPr/>
          <p:nvPr/>
        </p:nvGrpSpPr>
        <p:grpSpPr>
          <a:xfrm>
            <a:off x="7651045" y="2635695"/>
            <a:ext cx="1073174" cy="1606983"/>
            <a:chOff x="5636648" y="700010"/>
            <a:chExt cx="1073174" cy="160698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583" name="Google Shape;3583;p72"/>
            <p:cNvSpPr/>
            <p:nvPr/>
          </p:nvSpPr>
          <p:spPr>
            <a:xfrm>
              <a:off x="5636648" y="700010"/>
              <a:ext cx="857910" cy="1089043"/>
            </a:xfrm>
            <a:custGeom>
              <a:avLst/>
              <a:gdLst/>
              <a:ahLst/>
              <a:cxnLst/>
              <a:rect l="l" t="t" r="r" b="b"/>
              <a:pathLst>
                <a:path w="10263" h="13028" extrusionOk="0">
                  <a:moveTo>
                    <a:pt x="10263" y="1"/>
                  </a:moveTo>
                  <a:lnTo>
                    <a:pt x="1" y="6327"/>
                  </a:lnTo>
                  <a:lnTo>
                    <a:pt x="6278" y="13028"/>
                  </a:lnTo>
                  <a:lnTo>
                    <a:pt x="102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4" name="Google Shape;3584;p72"/>
            <p:cNvSpPr/>
            <p:nvPr/>
          </p:nvSpPr>
          <p:spPr>
            <a:xfrm>
              <a:off x="6226657" y="1217950"/>
              <a:ext cx="483165" cy="1089043"/>
            </a:xfrm>
            <a:custGeom>
              <a:avLst/>
              <a:gdLst/>
              <a:ahLst/>
              <a:cxnLst/>
              <a:rect l="l" t="t" r="r" b="b"/>
              <a:pathLst>
                <a:path w="5780" h="13028" extrusionOk="0">
                  <a:moveTo>
                    <a:pt x="3986" y="1"/>
                  </a:moveTo>
                  <a:lnTo>
                    <a:pt x="1" y="13028"/>
                  </a:lnTo>
                  <a:lnTo>
                    <a:pt x="5779" y="9516"/>
                  </a:lnTo>
                  <a:lnTo>
                    <a:pt x="39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4" name="Google Shape;3548;p72">
            <a:extLst>
              <a:ext uri="{FF2B5EF4-FFF2-40B4-BE49-F238E27FC236}">
                <a16:creationId xmlns:a16="http://schemas.microsoft.com/office/drawing/2014/main" id="{E61FCB7B-47A4-4032-B25E-FB00E32E5217}"/>
              </a:ext>
            </a:extLst>
          </p:cNvPr>
          <p:cNvSpPr txBox="1">
            <a:spLocks/>
          </p:cNvSpPr>
          <p:nvPr/>
        </p:nvSpPr>
        <p:spPr>
          <a:xfrm>
            <a:off x="1770925" y="4773619"/>
            <a:ext cx="77175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 Sans Black"/>
              <a:buNone/>
              <a:defRPr sz="28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IoT_Security_System_Code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.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pdf</a:t>
            </a:r>
            <a:endParaRPr lang="en-US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11215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8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p60"/>
          <p:cNvSpPr txBox="1">
            <a:spLocks noGrp="1"/>
          </p:cNvSpPr>
          <p:nvPr>
            <p:ph type="title"/>
          </p:nvPr>
        </p:nvSpPr>
        <p:spPr>
          <a:xfrm>
            <a:off x="2752613" y="2034520"/>
            <a:ext cx="5097487" cy="1229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Προβλήματα που προέκυψαν</a:t>
            </a:r>
            <a:endParaRPr dirty="0"/>
          </a:p>
        </p:txBody>
      </p:sp>
      <p:sp>
        <p:nvSpPr>
          <p:cNvPr id="2743" name="Google Shape;2743;p60"/>
          <p:cNvSpPr/>
          <p:nvPr/>
        </p:nvSpPr>
        <p:spPr>
          <a:xfrm>
            <a:off x="1739213" y="2102400"/>
            <a:ext cx="938700" cy="938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60"/>
          <p:cNvSpPr txBox="1">
            <a:spLocks noGrp="1"/>
          </p:cNvSpPr>
          <p:nvPr>
            <p:ph type="title" idx="2"/>
          </p:nvPr>
        </p:nvSpPr>
        <p:spPr>
          <a:xfrm>
            <a:off x="1664513" y="2334000"/>
            <a:ext cx="1088100" cy="475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l-GR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3981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2" grpId="0"/>
      <p:bldP spid="2743" grpId="0" animBg="1"/>
      <p:bldP spid="274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41;p39">
            <a:extLst>
              <a:ext uri="{FF2B5EF4-FFF2-40B4-BE49-F238E27FC236}">
                <a16:creationId xmlns:a16="http://schemas.microsoft.com/office/drawing/2014/main" id="{027F4FFB-886C-48EA-9F62-6C89DF60A750}"/>
              </a:ext>
            </a:extLst>
          </p:cNvPr>
          <p:cNvSpPr txBox="1">
            <a:spLocks/>
          </p:cNvSpPr>
          <p:nvPr/>
        </p:nvSpPr>
        <p:spPr>
          <a:xfrm>
            <a:off x="1912256" y="0"/>
            <a:ext cx="5199743" cy="9001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/>
            <a:r>
              <a:rPr lang="el-GR" dirty="0">
                <a:latin typeface="Book Antiqua" panose="02040602050305030304" pitchFamily="18" charset="0"/>
              </a:rPr>
              <a:t>Το μέγεθος του κώδικα στην πλακέτα </a:t>
            </a:r>
            <a:r>
              <a:rPr lang="en-US" dirty="0">
                <a:latin typeface="Book Antiqua" panose="02040602050305030304" pitchFamily="18" charset="0"/>
              </a:rPr>
              <a:t>ESP32 </a:t>
            </a:r>
            <a:r>
              <a:rPr lang="el-GR" dirty="0">
                <a:latin typeface="Book Antiqua" panose="02040602050305030304" pitchFamily="18" charset="0"/>
              </a:rPr>
              <a:t>δεν πρέπει να ξεπερνάει τα 30.72 </a:t>
            </a:r>
            <a:r>
              <a:rPr lang="el-GR" dirty="0" err="1">
                <a:latin typeface="Book Antiqua" panose="02040602050305030304" pitchFamily="18" charset="0"/>
              </a:rPr>
              <a:t>kilobytes</a:t>
            </a:r>
            <a:r>
              <a:rPr lang="el-GR" dirty="0">
                <a:latin typeface="Book Antiqua" panose="02040602050305030304" pitchFamily="18" charset="0"/>
              </a:rPr>
              <a:t>.</a:t>
            </a:r>
          </a:p>
        </p:txBody>
      </p:sp>
      <p:sp>
        <p:nvSpPr>
          <p:cNvPr id="9" name="Google Shape;2041;p39">
            <a:extLst>
              <a:ext uri="{FF2B5EF4-FFF2-40B4-BE49-F238E27FC236}">
                <a16:creationId xmlns:a16="http://schemas.microsoft.com/office/drawing/2014/main" id="{FE8758D5-60A7-4B91-BAEC-B2B2F161FA49}"/>
              </a:ext>
            </a:extLst>
          </p:cNvPr>
          <p:cNvSpPr txBox="1">
            <a:spLocks/>
          </p:cNvSpPr>
          <p:nvPr/>
        </p:nvSpPr>
        <p:spPr>
          <a:xfrm>
            <a:off x="2140858" y="1262502"/>
            <a:ext cx="3055255" cy="9001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/>
            <a:r>
              <a:rPr lang="el-GR" dirty="0">
                <a:latin typeface="Book Antiqua" panose="02040602050305030304" pitchFamily="18" charset="0"/>
              </a:rPr>
              <a:t>Χαμηλός ο προϋπολογισμός</a:t>
            </a:r>
          </a:p>
        </p:txBody>
      </p:sp>
      <p:sp>
        <p:nvSpPr>
          <p:cNvPr id="10" name="Google Shape;2041;p39">
            <a:extLst>
              <a:ext uri="{FF2B5EF4-FFF2-40B4-BE49-F238E27FC236}">
                <a16:creationId xmlns:a16="http://schemas.microsoft.com/office/drawing/2014/main" id="{61AA491E-F51B-4960-8B7C-E02B35FBF54D}"/>
              </a:ext>
            </a:extLst>
          </p:cNvPr>
          <p:cNvSpPr txBox="1">
            <a:spLocks/>
          </p:cNvSpPr>
          <p:nvPr/>
        </p:nvSpPr>
        <p:spPr>
          <a:xfrm>
            <a:off x="2032001" y="631251"/>
            <a:ext cx="5199743" cy="9001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/>
            <a:r>
              <a:rPr lang="el-GR" dirty="0">
                <a:latin typeface="Book Antiqua" panose="02040602050305030304" pitchFamily="18" charset="0"/>
              </a:rPr>
              <a:t>Η συνδεσμολογία των αισθητήρων στην πλακέτα</a:t>
            </a:r>
          </a:p>
        </p:txBody>
      </p:sp>
      <p:pic>
        <p:nvPicPr>
          <p:cNvPr id="11" name="image50.jpg">
            <a:extLst>
              <a:ext uri="{FF2B5EF4-FFF2-40B4-BE49-F238E27FC236}">
                <a16:creationId xmlns:a16="http://schemas.microsoft.com/office/drawing/2014/main" id="{928C87F6-FD77-4EFD-B399-D9BF398B00C9}"/>
              </a:ext>
            </a:extLst>
          </p:cNvPr>
          <p:cNvPicPr/>
          <p:nvPr/>
        </p:nvPicPr>
        <p:blipFill>
          <a:blip r:embed="rId3"/>
          <a:srcRect l="-395"/>
          <a:stretch>
            <a:fillRect/>
          </a:stretch>
        </p:blipFill>
        <p:spPr>
          <a:xfrm>
            <a:off x="2032001" y="1999343"/>
            <a:ext cx="5574846" cy="2935514"/>
          </a:xfrm>
          <a:prstGeom prst="rect">
            <a:avLst/>
          </a:prstGeom>
          <a:ln/>
          <a:effectLst>
            <a:glow rad="101600">
              <a:schemeClr val="accent2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softEdge rad="63500"/>
          </a:effectLst>
        </p:spPr>
      </p:pic>
      <p:pic>
        <p:nvPicPr>
          <p:cNvPr id="13" name="image24.jpg">
            <a:extLst>
              <a:ext uri="{FF2B5EF4-FFF2-40B4-BE49-F238E27FC236}">
                <a16:creationId xmlns:a16="http://schemas.microsoft.com/office/drawing/2014/main" id="{2D3A7C87-D18D-4728-8073-3C34F6615377}"/>
              </a:ext>
            </a:extLst>
          </p:cNvPr>
          <p:cNvPicPr/>
          <p:nvPr/>
        </p:nvPicPr>
        <p:blipFill>
          <a:blip r:embed="rId4"/>
          <a:srcRect l="449"/>
          <a:stretch>
            <a:fillRect/>
          </a:stretch>
        </p:blipFill>
        <p:spPr>
          <a:xfrm>
            <a:off x="2105481" y="2301421"/>
            <a:ext cx="5226050" cy="2203450"/>
          </a:xfrm>
          <a:prstGeom prst="rect">
            <a:avLst/>
          </a:prstGeom>
          <a:ln/>
          <a:effectLst>
            <a:glow rad="101600">
              <a:schemeClr val="accent2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</p:spPr>
      </p:pic>
      <p:pic>
        <p:nvPicPr>
          <p:cNvPr id="14" name="image51.jpg">
            <a:extLst>
              <a:ext uri="{FF2B5EF4-FFF2-40B4-BE49-F238E27FC236}">
                <a16:creationId xmlns:a16="http://schemas.microsoft.com/office/drawing/2014/main" id="{08F34940-E421-4F3B-B7DD-6DE48B3FE39F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1722437" y="1946548"/>
            <a:ext cx="6193973" cy="3041104"/>
          </a:xfrm>
          <a:prstGeom prst="rect">
            <a:avLst/>
          </a:prstGeom>
          <a:ln/>
          <a:effectLst>
            <a:glow rad="1397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</p:spPr>
      </p:pic>
      <p:pic>
        <p:nvPicPr>
          <p:cNvPr id="15" name="image10.png">
            <a:extLst>
              <a:ext uri="{FF2B5EF4-FFF2-40B4-BE49-F238E27FC236}">
                <a16:creationId xmlns:a16="http://schemas.microsoft.com/office/drawing/2014/main" id="{DAC30D46-6931-4548-828E-E879921A31C6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1822906" y="2204840"/>
            <a:ext cx="5791200" cy="2152650"/>
          </a:xfrm>
          <a:prstGeom prst="rect">
            <a:avLst/>
          </a:prstGeom>
          <a:ln/>
          <a:effectLst>
            <a:glow rad="1016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softEdge rad="31750"/>
          </a:effectLst>
        </p:spPr>
      </p:pic>
      <p:sp>
        <p:nvSpPr>
          <p:cNvPr id="17" name="Google Shape;2041;p39">
            <a:extLst>
              <a:ext uri="{FF2B5EF4-FFF2-40B4-BE49-F238E27FC236}">
                <a16:creationId xmlns:a16="http://schemas.microsoft.com/office/drawing/2014/main" id="{379E5E4A-BC5B-49B2-9494-3912A10EE68D}"/>
              </a:ext>
            </a:extLst>
          </p:cNvPr>
          <p:cNvSpPr txBox="1">
            <a:spLocks/>
          </p:cNvSpPr>
          <p:nvPr/>
        </p:nvSpPr>
        <p:spPr>
          <a:xfrm>
            <a:off x="1621972" y="1797246"/>
            <a:ext cx="5900056" cy="296783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Elegoo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Flame Sensor: 7€</a:t>
            </a:r>
          </a:p>
          <a:p>
            <a:pPr marL="0" indent="0"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Elegoo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Water Sensor: 6€</a:t>
            </a:r>
          </a:p>
          <a:p>
            <a:pPr marL="0" indent="0"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Elegoo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Reed Magnetic Spring: 6€</a:t>
            </a:r>
          </a:p>
          <a:p>
            <a:pPr marL="0" indent="0"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Elegoo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HC-SR501 PIR Motion Sensor: 10€</a:t>
            </a:r>
          </a:p>
          <a:p>
            <a:pPr marL="0" indent="0"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Breadboards:15€</a:t>
            </a:r>
          </a:p>
          <a:p>
            <a:pPr marL="0" indent="0"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Jumpers,</a:t>
            </a:r>
            <a:r>
              <a:rPr lang="el-G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Led,</a:t>
            </a:r>
            <a:r>
              <a:rPr lang="el-G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Passive Buzzer: 5€</a:t>
            </a:r>
          </a:p>
          <a:p>
            <a:pPr marL="0" indent="0"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ESP32 DEVKIT 1: </a:t>
            </a:r>
            <a:r>
              <a:rPr lang="el-G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1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0€</a:t>
            </a:r>
          </a:p>
          <a:p>
            <a:pPr marL="0" indent="0">
              <a:buNone/>
            </a:pPr>
            <a:r>
              <a:rPr lang="el-G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Συνολικό κόστος: 59€</a:t>
            </a:r>
          </a:p>
        </p:txBody>
      </p:sp>
      <p:sp>
        <p:nvSpPr>
          <p:cNvPr id="18" name="Google Shape;2742;p60">
            <a:extLst>
              <a:ext uri="{FF2B5EF4-FFF2-40B4-BE49-F238E27FC236}">
                <a16:creationId xmlns:a16="http://schemas.microsoft.com/office/drawing/2014/main" id="{907883C4-0207-4530-89AC-503192D9EC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62099" y="129238"/>
            <a:ext cx="5900056" cy="15933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Προβλήματα που προέκυψαν</a:t>
            </a:r>
            <a:endParaRPr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Google Shape;2041;p39">
            <a:extLst>
              <a:ext uri="{FF2B5EF4-FFF2-40B4-BE49-F238E27FC236}">
                <a16:creationId xmlns:a16="http://schemas.microsoft.com/office/drawing/2014/main" id="{954FE31C-BB83-48EB-A856-67EF38AE7D48}"/>
              </a:ext>
            </a:extLst>
          </p:cNvPr>
          <p:cNvSpPr txBox="1">
            <a:spLocks/>
          </p:cNvSpPr>
          <p:nvPr/>
        </p:nvSpPr>
        <p:spPr>
          <a:xfrm>
            <a:off x="1722437" y="4429631"/>
            <a:ext cx="5900056" cy="263310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None/>
            </a:pPr>
            <a:r>
              <a:rPr lang="el-G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Κόστος συμβατικού έξυπνου συστήματος ασφαλείας: 200-400€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7" grpId="0"/>
      <p:bldP spid="18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70"/>
          <p:cNvSpPr txBox="1">
            <a:spLocks noGrp="1"/>
          </p:cNvSpPr>
          <p:nvPr>
            <p:ph type="subTitle" idx="1"/>
          </p:nvPr>
        </p:nvSpPr>
        <p:spPr>
          <a:xfrm>
            <a:off x="1508999" y="770312"/>
            <a:ext cx="5769930" cy="4272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Πτυχιακή εργασία</a:t>
            </a: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‘Συστήματα ασφαλείας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IoT </a:t>
            </a:r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στην θεωρία και στην πράξη’</a:t>
            </a: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Γιώργος </a:t>
            </a:r>
            <a:r>
              <a:rPr lang="el-GR" altLang="ko-KR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Μαντασάς</a:t>
            </a:r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ΑΜ 2017062</a:t>
            </a: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Επιβλέπων: Παναγιώτης Κόκκινος</a:t>
            </a: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Σπάρτη 2023</a:t>
            </a:r>
            <a:endParaRPr lang="ko-KR" alt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  <p:sp>
        <p:nvSpPr>
          <p:cNvPr id="3056" name="Google Shape;3056;p70"/>
          <p:cNvSpPr txBox="1">
            <a:spLocks noGrp="1"/>
          </p:cNvSpPr>
          <p:nvPr>
            <p:ph type="title"/>
          </p:nvPr>
        </p:nvSpPr>
        <p:spPr>
          <a:xfrm>
            <a:off x="958735" y="0"/>
            <a:ext cx="7104610" cy="1038037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el-GR" altLang="ko-KR" sz="6600" dirty="0">
                <a:solidFill>
                  <a:schemeClr val="bg1"/>
                </a:solidFill>
                <a:latin typeface="Book Antiqua" panose="02040602050305030304" pitchFamily="18" charset="0"/>
                <a:cs typeface="Arial" pitchFamily="34" charset="0"/>
              </a:rPr>
              <a:t>ΕΥΧΑΡΙΣΤΩ</a:t>
            </a:r>
            <a:endParaRPr dirty="0">
              <a:latin typeface="Book Antiqua" panose="02040602050305030304" pitchFamily="18" charset="0"/>
            </a:endParaRPr>
          </a:p>
        </p:txBody>
      </p:sp>
      <p:pic>
        <p:nvPicPr>
          <p:cNvPr id="19" name="Εικόνα 18" descr="Εικόνα που περιέχει κείμενο&#10;&#10;Περιγραφή που δημιουργήθηκε αυτόματα">
            <a:extLst>
              <a:ext uri="{FF2B5EF4-FFF2-40B4-BE49-F238E27FC236}">
                <a16:creationId xmlns:a16="http://schemas.microsoft.com/office/drawing/2014/main" id="{708262F5-0639-4ACD-9952-2CC394513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106" y="3302923"/>
            <a:ext cx="4539868" cy="10143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4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40" grpId="0" uiExpand="1" build="p"/>
      <p:bldP spid="30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" name="Google Shape;2012;p37"/>
          <p:cNvSpPr txBox="1">
            <a:spLocks noGrp="1"/>
          </p:cNvSpPr>
          <p:nvPr>
            <p:ph type="title"/>
          </p:nvPr>
        </p:nvSpPr>
        <p:spPr>
          <a:xfrm>
            <a:off x="1687484" y="1425060"/>
            <a:ext cx="5769032" cy="71538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l-G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Πτυχιακή εργασία</a:t>
            </a:r>
            <a:endParaRPr lang="ko-KR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  <p:sp>
        <p:nvSpPr>
          <p:cNvPr id="2013" name="Google Shape;2013;p37"/>
          <p:cNvSpPr txBox="1">
            <a:spLocks noGrp="1"/>
          </p:cNvSpPr>
          <p:nvPr>
            <p:ph type="subTitle" idx="1"/>
          </p:nvPr>
        </p:nvSpPr>
        <p:spPr>
          <a:xfrm>
            <a:off x="1839221" y="2267910"/>
            <a:ext cx="5465558" cy="259226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Συστήματα ασφαλείας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IoT</a:t>
            </a:r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 στην θεωρία και στην πράξη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Γιώργος </a:t>
            </a:r>
            <a:r>
              <a:rPr lang="el-GR" altLang="ko-KR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Μαντασάς</a:t>
            </a:r>
            <a:endParaRPr lang="el-GR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ΑΜ 2017062</a:t>
            </a:r>
          </a:p>
          <a:p>
            <a:pPr algn="ctr"/>
            <a:endParaRPr lang="el-GR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  <a:p>
            <a:pPr algn="ctr"/>
            <a:r>
              <a:rPr lang="el-GR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Επιβλέπων: Παναγιώτης Κόκκινος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p38"/>
          <p:cNvSpPr txBox="1">
            <a:spLocks noGrp="1"/>
          </p:cNvSpPr>
          <p:nvPr>
            <p:ph type="subTitle" idx="1"/>
          </p:nvPr>
        </p:nvSpPr>
        <p:spPr>
          <a:xfrm>
            <a:off x="1991118" y="1651365"/>
            <a:ext cx="2458576" cy="92038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 err="1">
                <a:latin typeface="Book Antiqua" panose="02040602050305030304" pitchFamily="18" charset="0"/>
              </a:rPr>
              <a:t>ΙοΤ</a:t>
            </a:r>
            <a:r>
              <a:rPr lang="el-GR" dirty="0">
                <a:latin typeface="Book Antiqua" panose="02040602050305030304" pitchFamily="18" charset="0"/>
              </a:rPr>
              <a:t> συστήματα ασφαλείας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20" name="Google Shape;2020;p38"/>
          <p:cNvSpPr txBox="1">
            <a:spLocks noGrp="1"/>
          </p:cNvSpPr>
          <p:nvPr>
            <p:ph type="subTitle" idx="3"/>
          </p:nvPr>
        </p:nvSpPr>
        <p:spPr>
          <a:xfrm>
            <a:off x="2365999" y="3377085"/>
            <a:ext cx="2255700" cy="2286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Κώδικας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21" name="Google Shape;2021;p38"/>
          <p:cNvSpPr/>
          <p:nvPr/>
        </p:nvSpPr>
        <p:spPr>
          <a:xfrm>
            <a:off x="1494499" y="3164555"/>
            <a:ext cx="749700" cy="749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ook Antiqua" panose="02040602050305030304" pitchFamily="18" charset="0"/>
            </a:endParaRPr>
          </a:p>
        </p:txBody>
      </p:sp>
      <p:sp>
        <p:nvSpPr>
          <p:cNvPr id="2023" name="Google Shape;2023;p38"/>
          <p:cNvSpPr/>
          <p:nvPr/>
        </p:nvSpPr>
        <p:spPr>
          <a:xfrm>
            <a:off x="5323641" y="1716973"/>
            <a:ext cx="749700" cy="749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ook Antiqua" panose="02040602050305030304" pitchFamily="18" charset="0"/>
            </a:endParaRPr>
          </a:p>
        </p:txBody>
      </p:sp>
      <p:sp>
        <p:nvSpPr>
          <p:cNvPr id="2024" name="Google Shape;2024;p38"/>
          <p:cNvSpPr/>
          <p:nvPr/>
        </p:nvSpPr>
        <p:spPr>
          <a:xfrm>
            <a:off x="1471549" y="1721635"/>
            <a:ext cx="751200" cy="7512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ook Antiqua" panose="02040602050305030304" pitchFamily="18" charset="0"/>
            </a:endParaRPr>
          </a:p>
        </p:txBody>
      </p:sp>
      <p:sp>
        <p:nvSpPr>
          <p:cNvPr id="2026" name="Google Shape;2026;p38"/>
          <p:cNvSpPr txBox="1">
            <a:spLocks noGrp="1"/>
          </p:cNvSpPr>
          <p:nvPr>
            <p:ph type="title"/>
          </p:nvPr>
        </p:nvSpPr>
        <p:spPr>
          <a:xfrm>
            <a:off x="1350499" y="1930208"/>
            <a:ext cx="993300" cy="3636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ook Antiqua" panose="02040602050305030304" pitchFamily="18" charset="0"/>
              </a:rPr>
              <a:t>01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27" name="Google Shape;2027;p38"/>
          <p:cNvSpPr txBox="1">
            <a:spLocks noGrp="1"/>
          </p:cNvSpPr>
          <p:nvPr>
            <p:ph type="title" idx="5"/>
          </p:nvPr>
        </p:nvSpPr>
        <p:spPr>
          <a:xfrm>
            <a:off x="1471549" y="3393155"/>
            <a:ext cx="795600" cy="292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ook Antiqua" panose="02040602050305030304" pitchFamily="18" charset="0"/>
              </a:rPr>
              <a:t>0</a:t>
            </a:r>
            <a:r>
              <a:rPr lang="el-GR" dirty="0">
                <a:latin typeface="Book Antiqua" panose="02040602050305030304" pitchFamily="18" charset="0"/>
              </a:rPr>
              <a:t>3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28" name="Google Shape;2028;p38"/>
          <p:cNvSpPr txBox="1">
            <a:spLocks noGrp="1"/>
          </p:cNvSpPr>
          <p:nvPr>
            <p:ph type="subTitle" idx="7"/>
          </p:nvPr>
        </p:nvSpPr>
        <p:spPr>
          <a:xfrm>
            <a:off x="6218345" y="1951367"/>
            <a:ext cx="2258700" cy="2286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Υλοποίηση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31" name="Google Shape;2031;p38"/>
          <p:cNvSpPr txBox="1">
            <a:spLocks noGrp="1"/>
          </p:cNvSpPr>
          <p:nvPr>
            <p:ph type="title" idx="14"/>
          </p:nvPr>
        </p:nvSpPr>
        <p:spPr>
          <a:xfrm>
            <a:off x="5299941" y="1960646"/>
            <a:ext cx="797100" cy="292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ook Antiqua" panose="02040602050305030304" pitchFamily="18" charset="0"/>
              </a:rPr>
              <a:t>0</a:t>
            </a:r>
            <a:r>
              <a:rPr lang="el-GR" dirty="0">
                <a:latin typeface="Book Antiqua" panose="02040602050305030304" pitchFamily="18" charset="0"/>
              </a:rPr>
              <a:t>2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33" name="Google Shape;2033;p38"/>
          <p:cNvSpPr txBox="1">
            <a:spLocks noGrp="1"/>
          </p:cNvSpPr>
          <p:nvPr>
            <p:ph type="title" idx="6"/>
          </p:nvPr>
        </p:nvSpPr>
        <p:spPr>
          <a:xfrm>
            <a:off x="666954" y="259373"/>
            <a:ext cx="7810091" cy="751200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l-GR" altLang="ko-K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Arial" pitchFamily="34" charset="0"/>
              </a:rPr>
              <a:t>Περιεχόμενα</a:t>
            </a:r>
            <a:endParaRPr lang="ko-KR" alt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Arial" pitchFamily="34" charset="0"/>
            </a:endParaRPr>
          </a:p>
        </p:txBody>
      </p:sp>
      <p:sp>
        <p:nvSpPr>
          <p:cNvPr id="19" name="Google Shape;2020;p38">
            <a:extLst>
              <a:ext uri="{FF2B5EF4-FFF2-40B4-BE49-F238E27FC236}">
                <a16:creationId xmlns:a16="http://schemas.microsoft.com/office/drawing/2014/main" id="{D721E64A-B165-400C-BACC-B1CCD28CFE48}"/>
              </a:ext>
            </a:extLst>
          </p:cNvPr>
          <p:cNvSpPr txBox="1">
            <a:spLocks/>
          </p:cNvSpPr>
          <p:nvPr/>
        </p:nvSpPr>
        <p:spPr>
          <a:xfrm>
            <a:off x="6057664" y="3228150"/>
            <a:ext cx="2419381" cy="622509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20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el-GR" dirty="0">
                <a:latin typeface="Book Antiqua" panose="02040602050305030304" pitchFamily="18" charset="0"/>
              </a:rPr>
              <a:t>Προβλήματα που προέκυψαν</a:t>
            </a:r>
          </a:p>
        </p:txBody>
      </p:sp>
      <p:sp>
        <p:nvSpPr>
          <p:cNvPr id="20" name="Google Shape;2021;p38">
            <a:extLst>
              <a:ext uri="{FF2B5EF4-FFF2-40B4-BE49-F238E27FC236}">
                <a16:creationId xmlns:a16="http://schemas.microsoft.com/office/drawing/2014/main" id="{7A602CD8-C0F4-476E-BD3D-D4EEBEBF823C}"/>
              </a:ext>
            </a:extLst>
          </p:cNvPr>
          <p:cNvSpPr/>
          <p:nvPr/>
        </p:nvSpPr>
        <p:spPr>
          <a:xfrm>
            <a:off x="5349845" y="3155714"/>
            <a:ext cx="749700" cy="749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ook Antiqua" panose="02040602050305030304" pitchFamily="18" charset="0"/>
            </a:endParaRPr>
          </a:p>
        </p:txBody>
      </p:sp>
      <p:sp>
        <p:nvSpPr>
          <p:cNvPr id="21" name="Google Shape;2027;p38">
            <a:extLst>
              <a:ext uri="{FF2B5EF4-FFF2-40B4-BE49-F238E27FC236}">
                <a16:creationId xmlns:a16="http://schemas.microsoft.com/office/drawing/2014/main" id="{FDF5ED3E-07B6-4BFD-9999-0C6E66F8624F}"/>
              </a:ext>
            </a:extLst>
          </p:cNvPr>
          <p:cNvSpPr txBox="1">
            <a:spLocks/>
          </p:cNvSpPr>
          <p:nvPr/>
        </p:nvSpPr>
        <p:spPr>
          <a:xfrm>
            <a:off x="5326895" y="3384314"/>
            <a:ext cx="795600" cy="292500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300" b="0" i="0" u="none" strike="noStrike" cap="none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latin typeface="Book Antiqua" panose="02040602050305030304" pitchFamily="18" charset="0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8" grpId="0" build="p"/>
      <p:bldP spid="2020" grpId="0" build="p"/>
      <p:bldP spid="2021" grpId="0" animBg="1"/>
      <p:bldP spid="2023" grpId="0" animBg="1"/>
      <p:bldP spid="2024" grpId="0" animBg="1"/>
      <p:bldP spid="2026" grpId="0"/>
      <p:bldP spid="2027" grpId="0"/>
      <p:bldP spid="2028" grpId="0" build="p"/>
      <p:bldP spid="2031" grpId="0"/>
      <p:bldP spid="19" grpId="0"/>
      <p:bldP spid="20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40"/>
          <p:cNvSpPr/>
          <p:nvPr/>
        </p:nvSpPr>
        <p:spPr>
          <a:xfrm>
            <a:off x="4102650" y="1409031"/>
            <a:ext cx="938700" cy="938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2092;p40"/>
          <p:cNvSpPr txBox="1">
            <a:spLocks noGrp="1"/>
          </p:cNvSpPr>
          <p:nvPr>
            <p:ph type="title"/>
          </p:nvPr>
        </p:nvSpPr>
        <p:spPr>
          <a:xfrm>
            <a:off x="1208116" y="2542352"/>
            <a:ext cx="6727767" cy="16757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 err="1">
                <a:latin typeface="Book Antiqua" panose="02040602050305030304" pitchFamily="18" charset="0"/>
              </a:rPr>
              <a:t>ΙοΤ</a:t>
            </a:r>
            <a:r>
              <a:rPr lang="el-GR" dirty="0">
                <a:latin typeface="Book Antiqua" panose="02040602050305030304" pitchFamily="18" charset="0"/>
              </a:rPr>
              <a:t> συστήματα ασφαλείας</a:t>
            </a:r>
          </a:p>
        </p:txBody>
      </p:sp>
      <p:sp>
        <p:nvSpPr>
          <p:cNvPr id="2094" name="Google Shape;2094;p40"/>
          <p:cNvSpPr txBox="1">
            <a:spLocks noGrp="1"/>
          </p:cNvSpPr>
          <p:nvPr>
            <p:ph type="title" idx="2"/>
          </p:nvPr>
        </p:nvSpPr>
        <p:spPr>
          <a:xfrm>
            <a:off x="4027950" y="1640631"/>
            <a:ext cx="1088100" cy="475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1" grpId="0" animBg="1"/>
      <p:bldP spid="2092" grpId="0"/>
      <p:bldP spid="209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50"/>
          <p:cNvSpPr txBox="1">
            <a:spLocks noGrp="1"/>
          </p:cNvSpPr>
          <p:nvPr>
            <p:ph type="title"/>
          </p:nvPr>
        </p:nvSpPr>
        <p:spPr>
          <a:xfrm>
            <a:off x="4572000" y="967723"/>
            <a:ext cx="3632700" cy="206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Το πρώτο σύστημα ασφαλείας από τον Έντουιν </a:t>
            </a:r>
            <a:r>
              <a:rPr lang="el-G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Χόλμς</a:t>
            </a:r>
            <a:r>
              <a:rPr lang="el-G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το 1858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Nunito Sans"/>
              <a:cs typeface="Nunito Sans"/>
              <a:sym typeface="Nunito Sans"/>
            </a:endParaRPr>
          </a:p>
        </p:txBody>
      </p:sp>
      <p:sp>
        <p:nvSpPr>
          <p:cNvPr id="2342" name="Google Shape;2342;p50"/>
          <p:cNvSpPr txBox="1">
            <a:spLocks noGrp="1"/>
          </p:cNvSpPr>
          <p:nvPr>
            <p:ph type="subTitle" idx="1"/>
          </p:nvPr>
        </p:nvSpPr>
        <p:spPr>
          <a:xfrm>
            <a:off x="4798000" y="3251100"/>
            <a:ext cx="3503644" cy="107151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Το ηλεκτρομαγνητικό σύστημα συναγερμού του </a:t>
            </a:r>
            <a:r>
              <a:rPr lang="el-G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Χόλμς</a:t>
            </a:r>
            <a:r>
              <a:rPr lang="el-GR" dirty="0"/>
              <a:t> αποτελούνταν από ένα κύκλωμα με μαγνήτες και καλώδια</a:t>
            </a:r>
            <a:endParaRPr dirty="0"/>
          </a:p>
        </p:txBody>
      </p:sp>
      <p:pic>
        <p:nvPicPr>
          <p:cNvPr id="22" name="image30.png">
            <a:extLst>
              <a:ext uri="{FF2B5EF4-FFF2-40B4-BE49-F238E27FC236}">
                <a16:creationId xmlns:a16="http://schemas.microsoft.com/office/drawing/2014/main" id="{AD98BBB9-FE9B-4985-9530-16B9DA36BDD8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047769" y="967723"/>
            <a:ext cx="3224727" cy="3200399"/>
          </a:xfrm>
          <a:prstGeom prst="rect">
            <a:avLst/>
          </a:prstGeom>
          <a:ln/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grpSp>
        <p:nvGrpSpPr>
          <p:cNvPr id="2344" name="Google Shape;2344;p50"/>
          <p:cNvGrpSpPr/>
          <p:nvPr/>
        </p:nvGrpSpPr>
        <p:grpSpPr>
          <a:xfrm rot="-9780561">
            <a:off x="-491674" y="-605763"/>
            <a:ext cx="2012415" cy="2211750"/>
            <a:chOff x="5348750" y="2347100"/>
            <a:chExt cx="1108500" cy="1218300"/>
          </a:xfrm>
        </p:grpSpPr>
        <p:sp>
          <p:nvSpPr>
            <p:cNvPr id="2345" name="Google Shape;2345;p50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extrusionOk="0">
                  <a:moveTo>
                    <a:pt x="9781" y="1"/>
                  </a:moveTo>
                  <a:lnTo>
                    <a:pt x="1" y="24554"/>
                  </a:lnTo>
                  <a:lnTo>
                    <a:pt x="7754" y="28158"/>
                  </a:lnTo>
                  <a:lnTo>
                    <a:pt x="17515" y="3605"/>
                  </a:lnTo>
                  <a:lnTo>
                    <a:pt x="97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0"/>
            <p:cNvSpPr/>
            <p:nvPr/>
          </p:nvSpPr>
          <p:spPr>
            <a:xfrm>
              <a:off x="5810525" y="2568600"/>
              <a:ext cx="437875" cy="703975"/>
            </a:xfrm>
            <a:custGeom>
              <a:avLst/>
              <a:gdLst/>
              <a:ahLst/>
              <a:cxnLst/>
              <a:rect l="l" t="t" r="r" b="b"/>
              <a:pathLst>
                <a:path w="17515" h="28159" fill="none" extrusionOk="0">
                  <a:moveTo>
                    <a:pt x="7754" y="28158"/>
                  </a:moveTo>
                  <a:lnTo>
                    <a:pt x="1" y="24554"/>
                  </a:lnTo>
                  <a:lnTo>
                    <a:pt x="9781" y="1"/>
                  </a:lnTo>
                  <a:lnTo>
                    <a:pt x="17515" y="3605"/>
                  </a:lnTo>
                  <a:lnTo>
                    <a:pt x="7754" y="281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0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extrusionOk="0">
                  <a:moveTo>
                    <a:pt x="28252" y="8842"/>
                  </a:moveTo>
                  <a:lnTo>
                    <a:pt x="18491" y="33395"/>
                  </a:lnTo>
                  <a:lnTo>
                    <a:pt x="8335" y="16219"/>
                  </a:lnTo>
                  <a:lnTo>
                    <a:pt x="28252" y="8842"/>
                  </a:lnTo>
                  <a:close/>
                  <a:moveTo>
                    <a:pt x="36493" y="0"/>
                  </a:moveTo>
                  <a:lnTo>
                    <a:pt x="1" y="13497"/>
                  </a:lnTo>
                  <a:lnTo>
                    <a:pt x="18585" y="44959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0"/>
            <p:cNvSpPr/>
            <p:nvPr/>
          </p:nvSpPr>
          <p:spPr>
            <a:xfrm>
              <a:off x="5542100" y="2437675"/>
              <a:ext cx="912325" cy="1123975"/>
            </a:xfrm>
            <a:custGeom>
              <a:avLst/>
              <a:gdLst/>
              <a:ahLst/>
              <a:cxnLst/>
              <a:rect l="l" t="t" r="r" b="b"/>
              <a:pathLst>
                <a:path w="36493" h="44959" fill="none" extrusionOk="0">
                  <a:moveTo>
                    <a:pt x="1" y="13497"/>
                  </a:moveTo>
                  <a:lnTo>
                    <a:pt x="36493" y="0"/>
                  </a:lnTo>
                  <a:lnTo>
                    <a:pt x="18585" y="44959"/>
                  </a:lnTo>
                  <a:lnTo>
                    <a:pt x="1" y="134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0"/>
            <p:cNvSpPr/>
            <p:nvPr/>
          </p:nvSpPr>
          <p:spPr>
            <a:xfrm>
              <a:off x="5750475" y="2658700"/>
              <a:ext cx="497925" cy="613875"/>
            </a:xfrm>
            <a:custGeom>
              <a:avLst/>
              <a:gdLst/>
              <a:ahLst/>
              <a:cxnLst/>
              <a:rect l="l" t="t" r="r" b="b"/>
              <a:pathLst>
                <a:path w="19917" h="24555" fill="none" extrusionOk="0">
                  <a:moveTo>
                    <a:pt x="0" y="7378"/>
                  </a:moveTo>
                  <a:lnTo>
                    <a:pt x="10156" y="24554"/>
                  </a:lnTo>
                  <a:lnTo>
                    <a:pt x="19917" y="1"/>
                  </a:lnTo>
                  <a:lnTo>
                    <a:pt x="0" y="7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0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extrusionOk="0">
                  <a:moveTo>
                    <a:pt x="36493" y="0"/>
                  </a:moveTo>
                  <a:lnTo>
                    <a:pt x="1" y="13516"/>
                  </a:lnTo>
                  <a:lnTo>
                    <a:pt x="7735" y="17120"/>
                  </a:lnTo>
                  <a:lnTo>
                    <a:pt x="44227" y="3623"/>
                  </a:lnTo>
                  <a:lnTo>
                    <a:pt x="36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0"/>
            <p:cNvSpPr/>
            <p:nvPr/>
          </p:nvSpPr>
          <p:spPr>
            <a:xfrm>
              <a:off x="5348750" y="2347100"/>
              <a:ext cx="1105675" cy="428025"/>
            </a:xfrm>
            <a:custGeom>
              <a:avLst/>
              <a:gdLst/>
              <a:ahLst/>
              <a:cxnLst/>
              <a:rect l="l" t="t" r="r" b="b"/>
              <a:pathLst>
                <a:path w="44227" h="17121" fill="none" extrusionOk="0">
                  <a:moveTo>
                    <a:pt x="7735" y="17120"/>
                  </a:moveTo>
                  <a:lnTo>
                    <a:pt x="1" y="13516"/>
                  </a:lnTo>
                  <a:lnTo>
                    <a:pt x="36493" y="0"/>
                  </a:lnTo>
                  <a:lnTo>
                    <a:pt x="44227" y="3623"/>
                  </a:lnTo>
                  <a:lnTo>
                    <a:pt x="7735" y="17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0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extrusionOk="0">
                  <a:moveTo>
                    <a:pt x="1" y="0"/>
                  </a:moveTo>
                  <a:lnTo>
                    <a:pt x="18585" y="31462"/>
                  </a:lnTo>
                  <a:lnTo>
                    <a:pt x="26319" y="35066"/>
                  </a:lnTo>
                  <a:lnTo>
                    <a:pt x="7735" y="3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0"/>
            <p:cNvSpPr/>
            <p:nvPr/>
          </p:nvSpPr>
          <p:spPr>
            <a:xfrm>
              <a:off x="5348750" y="2685000"/>
              <a:ext cx="657975" cy="876650"/>
            </a:xfrm>
            <a:custGeom>
              <a:avLst/>
              <a:gdLst/>
              <a:ahLst/>
              <a:cxnLst/>
              <a:rect l="l" t="t" r="r" b="b"/>
              <a:pathLst>
                <a:path w="26319" h="35066" fill="none" extrusionOk="0">
                  <a:moveTo>
                    <a:pt x="26319" y="35066"/>
                  </a:moveTo>
                  <a:lnTo>
                    <a:pt x="18585" y="31462"/>
                  </a:lnTo>
                  <a:lnTo>
                    <a:pt x="1" y="0"/>
                  </a:lnTo>
                  <a:lnTo>
                    <a:pt x="7735" y="3604"/>
                  </a:lnTo>
                  <a:lnTo>
                    <a:pt x="26319" y="35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0"/>
            <p:cNvSpPr/>
            <p:nvPr/>
          </p:nvSpPr>
          <p:spPr>
            <a:xfrm>
              <a:off x="5539750" y="2434375"/>
              <a:ext cx="917500" cy="1131025"/>
            </a:xfrm>
            <a:custGeom>
              <a:avLst/>
              <a:gdLst/>
              <a:ahLst/>
              <a:cxnLst/>
              <a:rect l="l" t="t" r="r" b="b"/>
              <a:pathLst>
                <a:path w="36700" h="45241" extrusionOk="0">
                  <a:moveTo>
                    <a:pt x="36455" y="245"/>
                  </a:moveTo>
                  <a:lnTo>
                    <a:pt x="18660" y="44941"/>
                  </a:lnTo>
                  <a:lnTo>
                    <a:pt x="188" y="13667"/>
                  </a:lnTo>
                  <a:lnTo>
                    <a:pt x="36455" y="245"/>
                  </a:lnTo>
                  <a:close/>
                  <a:moveTo>
                    <a:pt x="36699" y="1"/>
                  </a:moveTo>
                  <a:lnTo>
                    <a:pt x="76" y="13573"/>
                  </a:lnTo>
                  <a:lnTo>
                    <a:pt x="1" y="13592"/>
                  </a:lnTo>
                  <a:lnTo>
                    <a:pt x="18697" y="45241"/>
                  </a:lnTo>
                  <a:lnTo>
                    <a:pt x="36643" y="151"/>
                  </a:lnTo>
                  <a:lnTo>
                    <a:pt x="36699" y="1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0"/>
            <p:cNvSpPr/>
            <p:nvPr/>
          </p:nvSpPr>
          <p:spPr>
            <a:xfrm>
              <a:off x="5581050" y="2478975"/>
              <a:ext cx="834900" cy="1028725"/>
            </a:xfrm>
            <a:custGeom>
              <a:avLst/>
              <a:gdLst/>
              <a:ahLst/>
              <a:cxnLst/>
              <a:rect l="l" t="t" r="r" b="b"/>
              <a:pathLst>
                <a:path w="33396" h="41149" extrusionOk="0">
                  <a:moveTo>
                    <a:pt x="33170" y="225"/>
                  </a:moveTo>
                  <a:lnTo>
                    <a:pt x="16989" y="40829"/>
                  </a:lnTo>
                  <a:lnTo>
                    <a:pt x="207" y="12427"/>
                  </a:lnTo>
                  <a:lnTo>
                    <a:pt x="33170" y="225"/>
                  </a:lnTo>
                  <a:close/>
                  <a:moveTo>
                    <a:pt x="33395" y="0"/>
                  </a:moveTo>
                  <a:lnTo>
                    <a:pt x="76" y="12333"/>
                  </a:lnTo>
                  <a:lnTo>
                    <a:pt x="1" y="12352"/>
                  </a:lnTo>
                  <a:lnTo>
                    <a:pt x="17027" y="41148"/>
                  </a:lnTo>
                  <a:lnTo>
                    <a:pt x="25211" y="20574"/>
                  </a:lnTo>
                  <a:lnTo>
                    <a:pt x="3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0"/>
            <p:cNvSpPr/>
            <p:nvPr/>
          </p:nvSpPr>
          <p:spPr>
            <a:xfrm>
              <a:off x="5622825" y="2523075"/>
              <a:ext cx="752300" cy="926425"/>
            </a:xfrm>
            <a:custGeom>
              <a:avLst/>
              <a:gdLst/>
              <a:ahLst/>
              <a:cxnLst/>
              <a:rect l="l" t="t" r="r" b="b"/>
              <a:pathLst>
                <a:path w="30092" h="37057" extrusionOk="0">
                  <a:moveTo>
                    <a:pt x="29847" y="226"/>
                  </a:moveTo>
                  <a:lnTo>
                    <a:pt x="15299" y="36756"/>
                  </a:lnTo>
                  <a:lnTo>
                    <a:pt x="207" y="11208"/>
                  </a:lnTo>
                  <a:lnTo>
                    <a:pt x="29847" y="226"/>
                  </a:lnTo>
                  <a:close/>
                  <a:moveTo>
                    <a:pt x="30091" y="1"/>
                  </a:moveTo>
                  <a:lnTo>
                    <a:pt x="75" y="11114"/>
                  </a:lnTo>
                  <a:lnTo>
                    <a:pt x="0" y="11132"/>
                  </a:lnTo>
                  <a:lnTo>
                    <a:pt x="15318" y="37056"/>
                  </a:lnTo>
                  <a:lnTo>
                    <a:pt x="22695" y="18547"/>
                  </a:lnTo>
                  <a:lnTo>
                    <a:pt x="30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0"/>
            <p:cNvSpPr/>
            <p:nvPr/>
          </p:nvSpPr>
          <p:spPr>
            <a:xfrm>
              <a:off x="5664575" y="2567200"/>
              <a:ext cx="669250" cy="824575"/>
            </a:xfrm>
            <a:custGeom>
              <a:avLst/>
              <a:gdLst/>
              <a:ahLst/>
              <a:cxnLst/>
              <a:rect l="l" t="t" r="r" b="b"/>
              <a:pathLst>
                <a:path w="26770" h="32983" extrusionOk="0">
                  <a:moveTo>
                    <a:pt x="26525" y="226"/>
                  </a:moveTo>
                  <a:lnTo>
                    <a:pt x="13610" y="32682"/>
                  </a:lnTo>
                  <a:lnTo>
                    <a:pt x="189" y="9987"/>
                  </a:lnTo>
                  <a:lnTo>
                    <a:pt x="26525" y="226"/>
                  </a:lnTo>
                  <a:close/>
                  <a:moveTo>
                    <a:pt x="26769" y="0"/>
                  </a:moveTo>
                  <a:lnTo>
                    <a:pt x="76" y="9874"/>
                  </a:lnTo>
                  <a:lnTo>
                    <a:pt x="1" y="9912"/>
                  </a:lnTo>
                  <a:lnTo>
                    <a:pt x="13629" y="32982"/>
                  </a:lnTo>
                  <a:lnTo>
                    <a:pt x="20199" y="16501"/>
                  </a:lnTo>
                  <a:lnTo>
                    <a:pt x="26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0"/>
            <p:cNvSpPr/>
            <p:nvPr/>
          </p:nvSpPr>
          <p:spPr>
            <a:xfrm>
              <a:off x="5706350" y="2611300"/>
              <a:ext cx="586175" cy="722750"/>
            </a:xfrm>
            <a:custGeom>
              <a:avLst/>
              <a:gdLst/>
              <a:ahLst/>
              <a:cxnLst/>
              <a:rect l="l" t="t" r="r" b="b"/>
              <a:pathLst>
                <a:path w="23447" h="28910" extrusionOk="0">
                  <a:moveTo>
                    <a:pt x="23221" y="245"/>
                  </a:moveTo>
                  <a:lnTo>
                    <a:pt x="11921" y="28609"/>
                  </a:lnTo>
                  <a:lnTo>
                    <a:pt x="188" y="8767"/>
                  </a:lnTo>
                  <a:lnTo>
                    <a:pt x="23221" y="245"/>
                  </a:lnTo>
                  <a:close/>
                  <a:moveTo>
                    <a:pt x="23447" y="1"/>
                  </a:moveTo>
                  <a:lnTo>
                    <a:pt x="1" y="8692"/>
                  </a:lnTo>
                  <a:lnTo>
                    <a:pt x="11939" y="28909"/>
                  </a:lnTo>
                  <a:lnTo>
                    <a:pt x="17702" y="14474"/>
                  </a:lnTo>
                  <a:lnTo>
                    <a:pt x="23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0"/>
            <p:cNvSpPr/>
            <p:nvPr/>
          </p:nvSpPr>
          <p:spPr>
            <a:xfrm>
              <a:off x="5748125" y="2655900"/>
              <a:ext cx="503575" cy="620425"/>
            </a:xfrm>
            <a:custGeom>
              <a:avLst/>
              <a:gdLst/>
              <a:ahLst/>
              <a:cxnLst/>
              <a:rect l="l" t="t" r="r" b="b"/>
              <a:pathLst>
                <a:path w="20143" h="24817" extrusionOk="0">
                  <a:moveTo>
                    <a:pt x="19898" y="225"/>
                  </a:moveTo>
                  <a:lnTo>
                    <a:pt x="10231" y="24516"/>
                  </a:lnTo>
                  <a:lnTo>
                    <a:pt x="188" y="7528"/>
                  </a:lnTo>
                  <a:lnTo>
                    <a:pt x="19898" y="225"/>
                  </a:lnTo>
                  <a:close/>
                  <a:moveTo>
                    <a:pt x="20142" y="0"/>
                  </a:moveTo>
                  <a:lnTo>
                    <a:pt x="0" y="7453"/>
                  </a:lnTo>
                  <a:lnTo>
                    <a:pt x="10250" y="24817"/>
                  </a:lnTo>
                  <a:lnTo>
                    <a:pt x="20142" y="0"/>
                  </a:lnTo>
                  <a:close/>
                </a:path>
              </a:pathLst>
            </a:custGeom>
            <a:solidFill>
              <a:srgbClr val="1F3D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1" grpId="0"/>
      <p:bldP spid="23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47"/>
          <p:cNvSpPr txBox="1">
            <a:spLocks noGrp="1"/>
          </p:cNvSpPr>
          <p:nvPr>
            <p:ph type="title"/>
          </p:nvPr>
        </p:nvSpPr>
        <p:spPr>
          <a:xfrm>
            <a:off x="1427550" y="1626600"/>
            <a:ext cx="6288900" cy="189030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Internet of Things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F285BE-2251-8A4F-C134-C1C20A7C4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081" y="73447"/>
            <a:ext cx="6521383" cy="262005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2040" name="Google Shape;2040;p39"/>
          <p:cNvSpPr txBox="1">
            <a:spLocks noGrp="1"/>
          </p:cNvSpPr>
          <p:nvPr>
            <p:ph type="title"/>
          </p:nvPr>
        </p:nvSpPr>
        <p:spPr>
          <a:xfrm>
            <a:off x="2003788" y="3269611"/>
            <a:ext cx="5082812" cy="548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Internet of Things</a:t>
            </a:r>
            <a:endParaRPr dirty="0"/>
          </a:p>
        </p:txBody>
      </p:sp>
      <p:sp>
        <p:nvSpPr>
          <p:cNvPr id="2041" name="Google Shape;2041;p39"/>
          <p:cNvSpPr txBox="1">
            <a:spLocks noGrp="1"/>
          </p:cNvSpPr>
          <p:nvPr>
            <p:ph type="subTitle" idx="1"/>
          </p:nvPr>
        </p:nvSpPr>
        <p:spPr>
          <a:xfrm>
            <a:off x="2057400" y="3924785"/>
            <a:ext cx="5029200" cy="6402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Όλες οι συσκευές και τα συστήματα επικοινωνούν μεταξύ τους </a:t>
            </a:r>
            <a:endParaRPr dirty="0">
              <a:latin typeface="Book Antiqua" panose="02040602050305030304" pitchFamily="18" charset="0"/>
            </a:endParaRPr>
          </a:p>
        </p:txBody>
      </p:sp>
      <p:sp>
        <p:nvSpPr>
          <p:cNvPr id="2042" name="Google Shape;2042;p39"/>
          <p:cNvSpPr/>
          <p:nvPr/>
        </p:nvSpPr>
        <p:spPr>
          <a:xfrm>
            <a:off x="4197300" y="2254915"/>
            <a:ext cx="749400" cy="7494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43" name="Google Shape;2043;p39"/>
          <p:cNvGrpSpPr/>
          <p:nvPr/>
        </p:nvGrpSpPr>
        <p:grpSpPr>
          <a:xfrm rot="-5400000">
            <a:off x="-670750" y="-1592975"/>
            <a:ext cx="2289250" cy="3059825"/>
            <a:chOff x="2215325" y="2417050"/>
            <a:chExt cx="2289250" cy="3059825"/>
          </a:xfrm>
        </p:grpSpPr>
        <p:sp>
          <p:nvSpPr>
            <p:cNvPr id="2044" name="Google Shape;2044;p3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extrusionOk="0">
                  <a:moveTo>
                    <a:pt x="7828" y="31688"/>
                  </a:moveTo>
                  <a:lnTo>
                    <a:pt x="4768" y="53538"/>
                  </a:lnTo>
                  <a:lnTo>
                    <a:pt x="4937" y="53501"/>
                  </a:lnTo>
                  <a:lnTo>
                    <a:pt x="5106" y="53501"/>
                  </a:lnTo>
                  <a:lnTo>
                    <a:pt x="8147" y="31725"/>
                  </a:lnTo>
                  <a:lnTo>
                    <a:pt x="7978" y="31725"/>
                  </a:lnTo>
                  <a:lnTo>
                    <a:pt x="7828" y="31688"/>
                  </a:lnTo>
                  <a:close/>
                  <a:moveTo>
                    <a:pt x="9592" y="31369"/>
                  </a:moveTo>
                  <a:lnTo>
                    <a:pt x="9442" y="31444"/>
                  </a:lnTo>
                  <a:lnTo>
                    <a:pt x="9292" y="31519"/>
                  </a:lnTo>
                  <a:lnTo>
                    <a:pt x="31987" y="72836"/>
                  </a:lnTo>
                  <a:lnTo>
                    <a:pt x="32118" y="72723"/>
                  </a:lnTo>
                  <a:lnTo>
                    <a:pt x="32250" y="72629"/>
                  </a:lnTo>
                  <a:lnTo>
                    <a:pt x="9592" y="31369"/>
                  </a:lnTo>
                  <a:close/>
                  <a:moveTo>
                    <a:pt x="7133" y="57180"/>
                  </a:moveTo>
                  <a:lnTo>
                    <a:pt x="7039" y="57311"/>
                  </a:lnTo>
                  <a:lnTo>
                    <a:pt x="6946" y="57443"/>
                  </a:lnTo>
                  <a:lnTo>
                    <a:pt x="31368" y="73718"/>
                  </a:lnTo>
                  <a:lnTo>
                    <a:pt x="31443" y="73568"/>
                  </a:lnTo>
                  <a:lnTo>
                    <a:pt x="31518" y="73418"/>
                  </a:lnTo>
                  <a:lnTo>
                    <a:pt x="7133" y="57180"/>
                  </a:lnTo>
                  <a:close/>
                  <a:moveTo>
                    <a:pt x="282" y="1"/>
                  </a:move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9"/>
            <p:cNvSpPr/>
            <p:nvPr/>
          </p:nvSpPr>
          <p:spPr>
            <a:xfrm>
              <a:off x="3212575" y="3954925"/>
              <a:ext cx="614325" cy="413475"/>
            </a:xfrm>
            <a:custGeom>
              <a:avLst/>
              <a:gdLst/>
              <a:ahLst/>
              <a:cxnLst/>
              <a:rect l="l" t="t" r="r" b="b"/>
              <a:pathLst>
                <a:path w="24573" h="16539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94" y="132"/>
                  </a:lnTo>
                  <a:lnTo>
                    <a:pt x="1" y="264"/>
                  </a:lnTo>
                  <a:lnTo>
                    <a:pt x="24423" y="16539"/>
                  </a:lnTo>
                  <a:lnTo>
                    <a:pt x="24423" y="16539"/>
                  </a:lnTo>
                  <a:lnTo>
                    <a:pt x="24498" y="16389"/>
                  </a:lnTo>
                  <a:lnTo>
                    <a:pt x="24573" y="16239"/>
                  </a:lnTo>
                  <a:lnTo>
                    <a:pt x="18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9"/>
            <p:cNvSpPr/>
            <p:nvPr/>
          </p:nvSpPr>
          <p:spPr>
            <a:xfrm>
              <a:off x="3158150" y="3317625"/>
              <a:ext cx="84475" cy="546300"/>
            </a:xfrm>
            <a:custGeom>
              <a:avLst/>
              <a:gdLst/>
              <a:ahLst/>
              <a:cxnLst/>
              <a:rect l="l" t="t" r="r" b="b"/>
              <a:pathLst>
                <a:path w="3379" h="21852" fill="none" extrusionOk="0">
                  <a:moveTo>
                    <a:pt x="3060" y="1"/>
                  </a:moveTo>
                  <a:lnTo>
                    <a:pt x="0" y="21851"/>
                  </a:lnTo>
                  <a:lnTo>
                    <a:pt x="0" y="21851"/>
                  </a:lnTo>
                  <a:lnTo>
                    <a:pt x="169" y="21814"/>
                  </a:lnTo>
                  <a:lnTo>
                    <a:pt x="338" y="21814"/>
                  </a:lnTo>
                  <a:lnTo>
                    <a:pt x="3379" y="38"/>
                  </a:lnTo>
                  <a:lnTo>
                    <a:pt x="3379" y="38"/>
                  </a:lnTo>
                  <a:lnTo>
                    <a:pt x="3210" y="38"/>
                  </a:lnTo>
                  <a:lnTo>
                    <a:pt x="306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9"/>
            <p:cNvSpPr/>
            <p:nvPr/>
          </p:nvSpPr>
          <p:spPr>
            <a:xfrm>
              <a:off x="3271250" y="3309650"/>
              <a:ext cx="573950" cy="1036700"/>
            </a:xfrm>
            <a:custGeom>
              <a:avLst/>
              <a:gdLst/>
              <a:ahLst/>
              <a:cxnLst/>
              <a:rect l="l" t="t" r="r" b="b"/>
              <a:pathLst>
                <a:path w="22958" h="41468" fill="none" extrusionOk="0">
                  <a:moveTo>
                    <a:pt x="300" y="1"/>
                  </a:moveTo>
                  <a:lnTo>
                    <a:pt x="300" y="1"/>
                  </a:lnTo>
                  <a:lnTo>
                    <a:pt x="150" y="76"/>
                  </a:lnTo>
                  <a:lnTo>
                    <a:pt x="0" y="151"/>
                  </a:lnTo>
                  <a:lnTo>
                    <a:pt x="22695" y="41468"/>
                  </a:lnTo>
                  <a:lnTo>
                    <a:pt x="22695" y="41468"/>
                  </a:lnTo>
                  <a:lnTo>
                    <a:pt x="22826" y="41355"/>
                  </a:lnTo>
                  <a:lnTo>
                    <a:pt x="22958" y="41261"/>
                  </a:lnTo>
                  <a:lnTo>
                    <a:pt x="300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9"/>
            <p:cNvSpPr/>
            <p:nvPr/>
          </p:nvSpPr>
          <p:spPr>
            <a:xfrm>
              <a:off x="3038950" y="2525450"/>
              <a:ext cx="1387250" cy="2515000"/>
            </a:xfrm>
            <a:custGeom>
              <a:avLst/>
              <a:gdLst/>
              <a:ahLst/>
              <a:cxnLst/>
              <a:rect l="l" t="t" r="r" b="b"/>
              <a:pathLst>
                <a:path w="55490" h="100600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150" y="95"/>
                  </a:lnTo>
                  <a:lnTo>
                    <a:pt x="0" y="170"/>
                  </a:lnTo>
                  <a:lnTo>
                    <a:pt x="55170" y="100599"/>
                  </a:lnTo>
                  <a:lnTo>
                    <a:pt x="55170" y="100599"/>
                  </a:lnTo>
                  <a:lnTo>
                    <a:pt x="55320" y="100524"/>
                  </a:lnTo>
                  <a:lnTo>
                    <a:pt x="55489" y="100468"/>
                  </a:lnTo>
                  <a:lnTo>
                    <a:pt x="28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9"/>
            <p:cNvSpPr/>
            <p:nvPr/>
          </p:nvSpPr>
          <p:spPr>
            <a:xfrm>
              <a:off x="2320925" y="4032375"/>
              <a:ext cx="2083675" cy="1359575"/>
            </a:xfrm>
            <a:custGeom>
              <a:avLst/>
              <a:gdLst/>
              <a:ahLst/>
              <a:cxnLst/>
              <a:rect l="l" t="t" r="r" b="b"/>
              <a:pathLst>
                <a:path w="83347" h="54383" extrusionOk="0">
                  <a:moveTo>
                    <a:pt x="21607" y="0"/>
                  </a:moveTo>
                  <a:lnTo>
                    <a:pt x="21513" y="132"/>
                  </a:lnTo>
                  <a:lnTo>
                    <a:pt x="21381" y="244"/>
                  </a:lnTo>
                  <a:lnTo>
                    <a:pt x="82934" y="41242"/>
                  </a:lnTo>
                  <a:lnTo>
                    <a:pt x="83028" y="41111"/>
                  </a:lnTo>
                  <a:lnTo>
                    <a:pt x="83122" y="40960"/>
                  </a:lnTo>
                  <a:lnTo>
                    <a:pt x="21607" y="0"/>
                  </a:lnTo>
                  <a:close/>
                  <a:moveTo>
                    <a:pt x="188" y="12502"/>
                  </a:moveTo>
                  <a:lnTo>
                    <a:pt x="94" y="12653"/>
                  </a:lnTo>
                  <a:lnTo>
                    <a:pt x="0" y="12784"/>
                  </a:lnTo>
                  <a:lnTo>
                    <a:pt x="62172" y="54195"/>
                  </a:lnTo>
                  <a:lnTo>
                    <a:pt x="62266" y="54063"/>
                  </a:lnTo>
                  <a:lnTo>
                    <a:pt x="62360" y="53932"/>
                  </a:lnTo>
                  <a:lnTo>
                    <a:pt x="188" y="12502"/>
                  </a:lnTo>
                  <a:close/>
                  <a:moveTo>
                    <a:pt x="83122" y="43833"/>
                  </a:moveTo>
                  <a:lnTo>
                    <a:pt x="66133" y="54101"/>
                  </a:lnTo>
                  <a:lnTo>
                    <a:pt x="66227" y="54232"/>
                  </a:lnTo>
                  <a:lnTo>
                    <a:pt x="66302" y="54382"/>
                  </a:lnTo>
                  <a:lnTo>
                    <a:pt x="83347" y="44095"/>
                  </a:lnTo>
                  <a:lnTo>
                    <a:pt x="83215" y="43964"/>
                  </a:lnTo>
                  <a:lnTo>
                    <a:pt x="83122" y="438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9"/>
            <p:cNvSpPr/>
            <p:nvPr/>
          </p:nvSpPr>
          <p:spPr>
            <a:xfrm>
              <a:off x="3974250" y="5128175"/>
              <a:ext cx="430350" cy="263775"/>
            </a:xfrm>
            <a:custGeom>
              <a:avLst/>
              <a:gdLst/>
              <a:ahLst/>
              <a:cxnLst/>
              <a:rect l="l" t="t" r="r" b="b"/>
              <a:pathLst>
                <a:path w="17214" h="10551" fill="none" extrusionOk="0">
                  <a:moveTo>
                    <a:pt x="16989" y="1"/>
                  </a:moveTo>
                  <a:lnTo>
                    <a:pt x="0" y="10269"/>
                  </a:lnTo>
                  <a:lnTo>
                    <a:pt x="0" y="10269"/>
                  </a:lnTo>
                  <a:lnTo>
                    <a:pt x="94" y="10400"/>
                  </a:lnTo>
                  <a:lnTo>
                    <a:pt x="169" y="10550"/>
                  </a:lnTo>
                  <a:lnTo>
                    <a:pt x="17214" y="263"/>
                  </a:lnTo>
                  <a:lnTo>
                    <a:pt x="17214" y="263"/>
                  </a:lnTo>
                  <a:lnTo>
                    <a:pt x="17082" y="132"/>
                  </a:lnTo>
                  <a:lnTo>
                    <a:pt x="16989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9"/>
            <p:cNvSpPr/>
            <p:nvPr/>
          </p:nvSpPr>
          <p:spPr>
            <a:xfrm>
              <a:off x="2320925" y="4344925"/>
              <a:ext cx="1559000" cy="1042325"/>
            </a:xfrm>
            <a:custGeom>
              <a:avLst/>
              <a:gdLst/>
              <a:ahLst/>
              <a:cxnLst/>
              <a:rect l="l" t="t" r="r" b="b"/>
              <a:pathLst>
                <a:path w="62360" h="41693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94" y="151"/>
                  </a:lnTo>
                  <a:lnTo>
                    <a:pt x="0" y="282"/>
                  </a:lnTo>
                  <a:lnTo>
                    <a:pt x="62172" y="41693"/>
                  </a:lnTo>
                  <a:lnTo>
                    <a:pt x="62172" y="41693"/>
                  </a:lnTo>
                  <a:lnTo>
                    <a:pt x="62266" y="41561"/>
                  </a:lnTo>
                  <a:lnTo>
                    <a:pt x="62360" y="41430"/>
                  </a:lnTo>
                  <a:lnTo>
                    <a:pt x="18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9"/>
            <p:cNvSpPr/>
            <p:nvPr/>
          </p:nvSpPr>
          <p:spPr>
            <a:xfrm>
              <a:off x="2855450" y="4032375"/>
              <a:ext cx="1543525" cy="1031075"/>
            </a:xfrm>
            <a:custGeom>
              <a:avLst/>
              <a:gdLst/>
              <a:ahLst/>
              <a:cxnLst/>
              <a:rect l="l" t="t" r="r" b="b"/>
              <a:pathLst>
                <a:path w="61741" h="41243" fill="none" extrusionOk="0">
                  <a:moveTo>
                    <a:pt x="226" y="0"/>
                  </a:moveTo>
                  <a:lnTo>
                    <a:pt x="226" y="0"/>
                  </a:lnTo>
                  <a:lnTo>
                    <a:pt x="132" y="132"/>
                  </a:lnTo>
                  <a:lnTo>
                    <a:pt x="0" y="244"/>
                  </a:lnTo>
                  <a:lnTo>
                    <a:pt x="61553" y="41242"/>
                  </a:lnTo>
                  <a:lnTo>
                    <a:pt x="61553" y="41242"/>
                  </a:lnTo>
                  <a:lnTo>
                    <a:pt x="61647" y="41111"/>
                  </a:lnTo>
                  <a:lnTo>
                    <a:pt x="61741" y="40960"/>
                  </a:lnTo>
                  <a:lnTo>
                    <a:pt x="22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9"/>
            <p:cNvSpPr/>
            <p:nvPr/>
          </p:nvSpPr>
          <p:spPr>
            <a:xfrm>
              <a:off x="2278675" y="2502925"/>
              <a:ext cx="731650" cy="1786175"/>
            </a:xfrm>
            <a:custGeom>
              <a:avLst/>
              <a:gdLst/>
              <a:ahLst/>
              <a:cxnLst/>
              <a:rect l="l" t="t" r="r" b="b"/>
              <a:pathLst>
                <a:path w="29266" h="71447" extrusionOk="0">
                  <a:moveTo>
                    <a:pt x="27332" y="1"/>
                  </a:moveTo>
                  <a:lnTo>
                    <a:pt x="10269" y="10307"/>
                  </a:lnTo>
                  <a:lnTo>
                    <a:pt x="10344" y="10438"/>
                  </a:lnTo>
                  <a:lnTo>
                    <a:pt x="10438" y="10588"/>
                  </a:lnTo>
                  <a:lnTo>
                    <a:pt x="27501" y="282"/>
                  </a:lnTo>
                  <a:lnTo>
                    <a:pt x="27408" y="151"/>
                  </a:lnTo>
                  <a:lnTo>
                    <a:pt x="27332" y="1"/>
                  </a:lnTo>
                  <a:close/>
                  <a:moveTo>
                    <a:pt x="28928" y="1240"/>
                  </a:moveTo>
                  <a:lnTo>
                    <a:pt x="21081" y="57386"/>
                  </a:lnTo>
                  <a:lnTo>
                    <a:pt x="21250" y="57368"/>
                  </a:lnTo>
                  <a:lnTo>
                    <a:pt x="21419" y="57349"/>
                  </a:lnTo>
                  <a:lnTo>
                    <a:pt x="29266" y="1277"/>
                  </a:lnTo>
                  <a:lnTo>
                    <a:pt x="29097" y="1259"/>
                  </a:lnTo>
                  <a:lnTo>
                    <a:pt x="28928" y="1240"/>
                  </a:lnTo>
                  <a:close/>
                  <a:moveTo>
                    <a:pt x="7847" y="13967"/>
                  </a:moveTo>
                  <a:lnTo>
                    <a:pt x="1" y="70170"/>
                  </a:lnTo>
                  <a:lnTo>
                    <a:pt x="151" y="70189"/>
                  </a:lnTo>
                  <a:lnTo>
                    <a:pt x="320" y="70208"/>
                  </a:lnTo>
                  <a:lnTo>
                    <a:pt x="8167" y="14005"/>
                  </a:lnTo>
                  <a:lnTo>
                    <a:pt x="8016" y="14005"/>
                  </a:lnTo>
                  <a:lnTo>
                    <a:pt x="7847" y="13967"/>
                  </a:lnTo>
                  <a:close/>
                  <a:moveTo>
                    <a:pt x="19261" y="60596"/>
                  </a:moveTo>
                  <a:lnTo>
                    <a:pt x="1765" y="71165"/>
                  </a:lnTo>
                  <a:lnTo>
                    <a:pt x="1840" y="71296"/>
                  </a:lnTo>
                  <a:lnTo>
                    <a:pt x="1934" y="71446"/>
                  </a:lnTo>
                  <a:lnTo>
                    <a:pt x="19411" y="60897"/>
                  </a:lnTo>
                  <a:lnTo>
                    <a:pt x="19336" y="60747"/>
                  </a:lnTo>
                  <a:lnTo>
                    <a:pt x="19261" y="60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9"/>
            <p:cNvSpPr/>
            <p:nvPr/>
          </p:nvSpPr>
          <p:spPr>
            <a:xfrm>
              <a:off x="2322800" y="4017825"/>
              <a:ext cx="441150" cy="271275"/>
            </a:xfrm>
            <a:custGeom>
              <a:avLst/>
              <a:gdLst/>
              <a:ahLst/>
              <a:cxnLst/>
              <a:rect l="l" t="t" r="r" b="b"/>
              <a:pathLst>
                <a:path w="17646" h="10851" fill="none" extrusionOk="0">
                  <a:moveTo>
                    <a:pt x="17496" y="0"/>
                  </a:moveTo>
                  <a:lnTo>
                    <a:pt x="0" y="10569"/>
                  </a:lnTo>
                  <a:lnTo>
                    <a:pt x="0" y="10569"/>
                  </a:lnTo>
                  <a:lnTo>
                    <a:pt x="75" y="10700"/>
                  </a:lnTo>
                  <a:lnTo>
                    <a:pt x="169" y="10850"/>
                  </a:lnTo>
                  <a:lnTo>
                    <a:pt x="17646" y="301"/>
                  </a:lnTo>
                  <a:lnTo>
                    <a:pt x="17646" y="301"/>
                  </a:lnTo>
                  <a:lnTo>
                    <a:pt x="17571" y="151"/>
                  </a:lnTo>
                  <a:lnTo>
                    <a:pt x="1749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9"/>
            <p:cNvSpPr/>
            <p:nvPr/>
          </p:nvSpPr>
          <p:spPr>
            <a:xfrm>
              <a:off x="2278675" y="2852100"/>
              <a:ext cx="204175" cy="1406025"/>
            </a:xfrm>
            <a:custGeom>
              <a:avLst/>
              <a:gdLst/>
              <a:ahLst/>
              <a:cxnLst/>
              <a:rect l="l" t="t" r="r" b="b"/>
              <a:pathLst>
                <a:path w="8167" h="56241" fill="none" extrusionOk="0">
                  <a:moveTo>
                    <a:pt x="7847" y="0"/>
                  </a:moveTo>
                  <a:lnTo>
                    <a:pt x="1" y="56203"/>
                  </a:lnTo>
                  <a:lnTo>
                    <a:pt x="1" y="56203"/>
                  </a:lnTo>
                  <a:lnTo>
                    <a:pt x="151" y="56222"/>
                  </a:lnTo>
                  <a:lnTo>
                    <a:pt x="320" y="56241"/>
                  </a:lnTo>
                  <a:lnTo>
                    <a:pt x="8167" y="38"/>
                  </a:lnTo>
                  <a:lnTo>
                    <a:pt x="8167" y="38"/>
                  </a:lnTo>
                  <a:lnTo>
                    <a:pt x="8016" y="38"/>
                  </a:lnTo>
                  <a:lnTo>
                    <a:pt x="784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9"/>
            <p:cNvSpPr/>
            <p:nvPr/>
          </p:nvSpPr>
          <p:spPr>
            <a:xfrm>
              <a:off x="2805700" y="2533900"/>
              <a:ext cx="204625" cy="1403700"/>
            </a:xfrm>
            <a:custGeom>
              <a:avLst/>
              <a:gdLst/>
              <a:ahLst/>
              <a:cxnLst/>
              <a:rect l="l" t="t" r="r" b="b"/>
              <a:pathLst>
                <a:path w="8185" h="56148" fill="none" extrusionOk="0">
                  <a:moveTo>
                    <a:pt x="7847" y="1"/>
                  </a:moveTo>
                  <a:lnTo>
                    <a:pt x="0" y="56147"/>
                  </a:lnTo>
                  <a:lnTo>
                    <a:pt x="0" y="56147"/>
                  </a:lnTo>
                  <a:lnTo>
                    <a:pt x="169" y="56129"/>
                  </a:lnTo>
                  <a:lnTo>
                    <a:pt x="338" y="56110"/>
                  </a:lnTo>
                  <a:lnTo>
                    <a:pt x="8185" y="38"/>
                  </a:lnTo>
                  <a:lnTo>
                    <a:pt x="8185" y="38"/>
                  </a:lnTo>
                  <a:lnTo>
                    <a:pt x="8016" y="20"/>
                  </a:lnTo>
                  <a:lnTo>
                    <a:pt x="784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9"/>
            <p:cNvSpPr/>
            <p:nvPr/>
          </p:nvSpPr>
          <p:spPr>
            <a:xfrm>
              <a:off x="2535375" y="2502925"/>
              <a:ext cx="430850" cy="264725"/>
            </a:xfrm>
            <a:custGeom>
              <a:avLst/>
              <a:gdLst/>
              <a:ahLst/>
              <a:cxnLst/>
              <a:rect l="l" t="t" r="r" b="b"/>
              <a:pathLst>
                <a:path w="17234" h="10589" fill="none" extrusionOk="0">
                  <a:moveTo>
                    <a:pt x="17064" y="1"/>
                  </a:moveTo>
                  <a:lnTo>
                    <a:pt x="1" y="10307"/>
                  </a:lnTo>
                  <a:lnTo>
                    <a:pt x="1" y="10307"/>
                  </a:lnTo>
                  <a:lnTo>
                    <a:pt x="76" y="10438"/>
                  </a:lnTo>
                  <a:lnTo>
                    <a:pt x="170" y="10588"/>
                  </a:lnTo>
                  <a:lnTo>
                    <a:pt x="17233" y="282"/>
                  </a:lnTo>
                  <a:lnTo>
                    <a:pt x="17233" y="282"/>
                  </a:lnTo>
                  <a:lnTo>
                    <a:pt x="17140" y="151"/>
                  </a:lnTo>
                  <a:lnTo>
                    <a:pt x="17064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extrusionOk="0">
                  <a:moveTo>
                    <a:pt x="2328" y="1"/>
                  </a:moveTo>
                  <a:lnTo>
                    <a:pt x="2159" y="20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9"/>
            <p:cNvSpPr/>
            <p:nvPr/>
          </p:nvSpPr>
          <p:spPr>
            <a:xfrm>
              <a:off x="2755950" y="3936625"/>
              <a:ext cx="118300" cy="118300"/>
            </a:xfrm>
            <a:custGeom>
              <a:avLst/>
              <a:gdLst/>
              <a:ahLst/>
              <a:cxnLst/>
              <a:rect l="l" t="t" r="r" b="b"/>
              <a:pathLst>
                <a:path w="4732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328" y="1"/>
                  </a:lnTo>
                  <a:lnTo>
                    <a:pt x="2328" y="1"/>
                  </a:lnTo>
                  <a:lnTo>
                    <a:pt x="2159" y="20"/>
                  </a:lnTo>
                  <a:lnTo>
                    <a:pt x="1990" y="38"/>
                  </a:lnTo>
                  <a:lnTo>
                    <a:pt x="1990" y="38"/>
                  </a:lnTo>
                  <a:lnTo>
                    <a:pt x="1915" y="57"/>
                  </a:lnTo>
                  <a:lnTo>
                    <a:pt x="1915" y="57"/>
                  </a:lnTo>
                  <a:lnTo>
                    <a:pt x="1671" y="113"/>
                  </a:lnTo>
                  <a:lnTo>
                    <a:pt x="1446" y="189"/>
                  </a:lnTo>
                  <a:lnTo>
                    <a:pt x="1240" y="301"/>
                  </a:lnTo>
                  <a:lnTo>
                    <a:pt x="1052" y="414"/>
                  </a:lnTo>
                  <a:lnTo>
                    <a:pt x="864" y="545"/>
                  </a:lnTo>
                  <a:lnTo>
                    <a:pt x="695" y="714"/>
                  </a:lnTo>
                  <a:lnTo>
                    <a:pt x="545" y="883"/>
                  </a:lnTo>
                  <a:lnTo>
                    <a:pt x="414" y="1052"/>
                  </a:lnTo>
                  <a:lnTo>
                    <a:pt x="282" y="1259"/>
                  </a:lnTo>
                  <a:lnTo>
                    <a:pt x="188" y="1446"/>
                  </a:lnTo>
                  <a:lnTo>
                    <a:pt x="113" y="1672"/>
                  </a:lnTo>
                  <a:lnTo>
                    <a:pt x="57" y="1897"/>
                  </a:lnTo>
                  <a:lnTo>
                    <a:pt x="19" y="2122"/>
                  </a:lnTo>
                  <a:lnTo>
                    <a:pt x="1" y="2347"/>
                  </a:lnTo>
                  <a:lnTo>
                    <a:pt x="19" y="2591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113" y="3042"/>
                  </a:lnTo>
                  <a:lnTo>
                    <a:pt x="170" y="3248"/>
                  </a:lnTo>
                  <a:lnTo>
                    <a:pt x="170" y="3248"/>
                  </a:lnTo>
                  <a:lnTo>
                    <a:pt x="245" y="3399"/>
                  </a:lnTo>
                  <a:lnTo>
                    <a:pt x="320" y="3549"/>
                  </a:lnTo>
                  <a:lnTo>
                    <a:pt x="320" y="3549"/>
                  </a:lnTo>
                  <a:lnTo>
                    <a:pt x="489" y="3793"/>
                  </a:lnTo>
                  <a:lnTo>
                    <a:pt x="695" y="4037"/>
                  </a:lnTo>
                  <a:lnTo>
                    <a:pt x="920" y="4225"/>
                  </a:lnTo>
                  <a:lnTo>
                    <a:pt x="1183" y="4412"/>
                  </a:lnTo>
                  <a:lnTo>
                    <a:pt x="1446" y="4544"/>
                  </a:lnTo>
                  <a:lnTo>
                    <a:pt x="1746" y="4637"/>
                  </a:lnTo>
                  <a:lnTo>
                    <a:pt x="2047" y="4713"/>
                  </a:lnTo>
                  <a:lnTo>
                    <a:pt x="2366" y="4731"/>
                  </a:lnTo>
                  <a:lnTo>
                    <a:pt x="2366" y="4731"/>
                  </a:lnTo>
                  <a:lnTo>
                    <a:pt x="2591" y="4713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2985" y="4637"/>
                  </a:lnTo>
                  <a:lnTo>
                    <a:pt x="3154" y="4581"/>
                  </a:lnTo>
                  <a:lnTo>
                    <a:pt x="3305" y="4525"/>
                  </a:lnTo>
                  <a:lnTo>
                    <a:pt x="3455" y="4450"/>
                  </a:lnTo>
                  <a:lnTo>
                    <a:pt x="3605" y="4375"/>
                  </a:lnTo>
                  <a:lnTo>
                    <a:pt x="3736" y="4281"/>
                  </a:lnTo>
                  <a:lnTo>
                    <a:pt x="3868" y="4187"/>
                  </a:lnTo>
                  <a:lnTo>
                    <a:pt x="3980" y="4074"/>
                  </a:lnTo>
                  <a:lnTo>
                    <a:pt x="3980" y="4074"/>
                  </a:lnTo>
                  <a:lnTo>
                    <a:pt x="4112" y="3962"/>
                  </a:lnTo>
                  <a:lnTo>
                    <a:pt x="4206" y="3830"/>
                  </a:lnTo>
                  <a:lnTo>
                    <a:pt x="4206" y="3830"/>
                  </a:lnTo>
                  <a:lnTo>
                    <a:pt x="4356" y="3624"/>
                  </a:lnTo>
                  <a:lnTo>
                    <a:pt x="4487" y="3417"/>
                  </a:lnTo>
                  <a:lnTo>
                    <a:pt x="4581" y="3173"/>
                  </a:lnTo>
                  <a:lnTo>
                    <a:pt x="4656" y="2948"/>
                  </a:lnTo>
                  <a:lnTo>
                    <a:pt x="4694" y="2685"/>
                  </a:lnTo>
                  <a:lnTo>
                    <a:pt x="4731" y="2441"/>
                  </a:lnTo>
                  <a:lnTo>
                    <a:pt x="4712" y="2178"/>
                  </a:lnTo>
                  <a:lnTo>
                    <a:pt x="4675" y="1916"/>
                  </a:lnTo>
                  <a:lnTo>
                    <a:pt x="4675" y="1916"/>
                  </a:lnTo>
                  <a:lnTo>
                    <a:pt x="4619" y="1709"/>
                  </a:lnTo>
                  <a:lnTo>
                    <a:pt x="4562" y="1503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49" y="808"/>
                  </a:lnTo>
                  <a:lnTo>
                    <a:pt x="3999" y="677"/>
                  </a:lnTo>
                  <a:lnTo>
                    <a:pt x="3849" y="545"/>
                  </a:lnTo>
                  <a:lnTo>
                    <a:pt x="3699" y="414"/>
                  </a:lnTo>
                  <a:lnTo>
                    <a:pt x="3530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7" y="95"/>
                  </a:lnTo>
                  <a:lnTo>
                    <a:pt x="2779" y="38"/>
                  </a:lnTo>
                  <a:lnTo>
                    <a:pt x="2572" y="20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366" y="1"/>
                  </a:moveTo>
                  <a:lnTo>
                    <a:pt x="2122" y="19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9"/>
            <p:cNvSpPr/>
            <p:nvPr/>
          </p:nvSpPr>
          <p:spPr>
            <a:xfrm>
              <a:off x="2955400" y="24170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22" y="19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113"/>
                  </a:lnTo>
                  <a:lnTo>
                    <a:pt x="1446" y="188"/>
                  </a:lnTo>
                  <a:lnTo>
                    <a:pt x="1221" y="282"/>
                  </a:lnTo>
                  <a:lnTo>
                    <a:pt x="1033" y="414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52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95" y="1653"/>
                  </a:lnTo>
                  <a:lnTo>
                    <a:pt x="38" y="1878"/>
                  </a:lnTo>
                  <a:lnTo>
                    <a:pt x="19" y="2103"/>
                  </a:lnTo>
                  <a:lnTo>
                    <a:pt x="1" y="2347"/>
                  </a:lnTo>
                  <a:lnTo>
                    <a:pt x="1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76" y="2985"/>
                  </a:lnTo>
                  <a:lnTo>
                    <a:pt x="132" y="3136"/>
                  </a:lnTo>
                  <a:lnTo>
                    <a:pt x="188" y="3286"/>
                  </a:lnTo>
                  <a:lnTo>
                    <a:pt x="263" y="3436"/>
                  </a:lnTo>
                  <a:lnTo>
                    <a:pt x="263" y="3436"/>
                  </a:lnTo>
                  <a:lnTo>
                    <a:pt x="339" y="3586"/>
                  </a:lnTo>
                  <a:lnTo>
                    <a:pt x="432" y="3717"/>
                  </a:lnTo>
                  <a:lnTo>
                    <a:pt x="432" y="3717"/>
                  </a:lnTo>
                  <a:lnTo>
                    <a:pt x="564" y="3886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18"/>
                  </a:lnTo>
                  <a:lnTo>
                    <a:pt x="1240" y="4431"/>
                  </a:lnTo>
                  <a:lnTo>
                    <a:pt x="1446" y="4525"/>
                  </a:lnTo>
                  <a:lnTo>
                    <a:pt x="1653" y="4619"/>
                  </a:lnTo>
                  <a:lnTo>
                    <a:pt x="1859" y="4675"/>
                  </a:lnTo>
                  <a:lnTo>
                    <a:pt x="1859" y="4675"/>
                  </a:lnTo>
                  <a:lnTo>
                    <a:pt x="2028" y="4694"/>
                  </a:lnTo>
                  <a:lnTo>
                    <a:pt x="2197" y="4712"/>
                  </a:lnTo>
                  <a:lnTo>
                    <a:pt x="2197" y="4712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72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79" y="4600"/>
                  </a:lnTo>
                  <a:lnTo>
                    <a:pt x="3342" y="4506"/>
                  </a:lnTo>
                  <a:lnTo>
                    <a:pt x="3342" y="4506"/>
                  </a:lnTo>
                  <a:lnTo>
                    <a:pt x="3492" y="4431"/>
                  </a:lnTo>
                  <a:lnTo>
                    <a:pt x="3624" y="4337"/>
                  </a:lnTo>
                  <a:lnTo>
                    <a:pt x="3624" y="4337"/>
                  </a:lnTo>
                  <a:lnTo>
                    <a:pt x="3774" y="4243"/>
                  </a:lnTo>
                  <a:lnTo>
                    <a:pt x="3905" y="4130"/>
                  </a:lnTo>
                  <a:lnTo>
                    <a:pt x="4037" y="4018"/>
                  </a:lnTo>
                  <a:lnTo>
                    <a:pt x="4149" y="3886"/>
                  </a:lnTo>
                  <a:lnTo>
                    <a:pt x="4262" y="3755"/>
                  </a:lnTo>
                  <a:lnTo>
                    <a:pt x="4356" y="3605"/>
                  </a:lnTo>
                  <a:lnTo>
                    <a:pt x="4450" y="3455"/>
                  </a:lnTo>
                  <a:lnTo>
                    <a:pt x="4525" y="3304"/>
                  </a:lnTo>
                  <a:lnTo>
                    <a:pt x="4581" y="3136"/>
                  </a:lnTo>
                  <a:lnTo>
                    <a:pt x="4637" y="2967"/>
                  </a:lnTo>
                  <a:lnTo>
                    <a:pt x="4675" y="2798"/>
                  </a:lnTo>
                  <a:lnTo>
                    <a:pt x="4694" y="2629"/>
                  </a:lnTo>
                  <a:lnTo>
                    <a:pt x="4712" y="2441"/>
                  </a:lnTo>
                  <a:lnTo>
                    <a:pt x="4712" y="2272"/>
                  </a:lnTo>
                  <a:lnTo>
                    <a:pt x="4694" y="2084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80" y="414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60" y="38"/>
                  </a:lnTo>
                  <a:lnTo>
                    <a:pt x="2554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extrusionOk="0">
                  <a:moveTo>
                    <a:pt x="2366" y="1"/>
                  </a:moveTo>
                  <a:lnTo>
                    <a:pt x="2140" y="19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9"/>
            <p:cNvSpPr/>
            <p:nvPr/>
          </p:nvSpPr>
          <p:spPr>
            <a:xfrm>
              <a:off x="4386750" y="5033375"/>
              <a:ext cx="117825" cy="118300"/>
            </a:xfrm>
            <a:custGeom>
              <a:avLst/>
              <a:gdLst/>
              <a:ahLst/>
              <a:cxnLst/>
              <a:rect l="l" t="t" r="r" b="b"/>
              <a:pathLst>
                <a:path w="4713" h="4732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0" y="19"/>
                  </a:lnTo>
                  <a:lnTo>
                    <a:pt x="1896" y="57"/>
                  </a:lnTo>
                  <a:lnTo>
                    <a:pt x="1896" y="57"/>
                  </a:lnTo>
                  <a:lnTo>
                    <a:pt x="1727" y="94"/>
                  </a:lnTo>
                  <a:lnTo>
                    <a:pt x="1577" y="151"/>
                  </a:lnTo>
                  <a:lnTo>
                    <a:pt x="1577" y="151"/>
                  </a:lnTo>
                  <a:lnTo>
                    <a:pt x="1408" y="207"/>
                  </a:lnTo>
                  <a:lnTo>
                    <a:pt x="1258" y="282"/>
                  </a:lnTo>
                  <a:lnTo>
                    <a:pt x="1258" y="282"/>
                  </a:lnTo>
                  <a:lnTo>
                    <a:pt x="1052" y="414"/>
                  </a:lnTo>
                  <a:lnTo>
                    <a:pt x="845" y="564"/>
                  </a:lnTo>
                  <a:lnTo>
                    <a:pt x="657" y="733"/>
                  </a:lnTo>
                  <a:lnTo>
                    <a:pt x="489" y="920"/>
                  </a:lnTo>
                  <a:lnTo>
                    <a:pt x="489" y="920"/>
                  </a:lnTo>
                  <a:lnTo>
                    <a:pt x="395" y="1071"/>
                  </a:lnTo>
                  <a:lnTo>
                    <a:pt x="301" y="1202"/>
                  </a:lnTo>
                  <a:lnTo>
                    <a:pt x="301" y="1202"/>
                  </a:lnTo>
                  <a:lnTo>
                    <a:pt x="207" y="1390"/>
                  </a:lnTo>
                  <a:lnTo>
                    <a:pt x="132" y="1577"/>
                  </a:lnTo>
                  <a:lnTo>
                    <a:pt x="76" y="1765"/>
                  </a:lnTo>
                  <a:lnTo>
                    <a:pt x="38" y="1972"/>
                  </a:lnTo>
                  <a:lnTo>
                    <a:pt x="0" y="2178"/>
                  </a:lnTo>
                  <a:lnTo>
                    <a:pt x="0" y="2403"/>
                  </a:lnTo>
                  <a:lnTo>
                    <a:pt x="19" y="2610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113" y="3098"/>
                  </a:lnTo>
                  <a:lnTo>
                    <a:pt x="207" y="3342"/>
                  </a:lnTo>
                  <a:lnTo>
                    <a:pt x="338" y="3586"/>
                  </a:lnTo>
                  <a:lnTo>
                    <a:pt x="489" y="3793"/>
                  </a:lnTo>
                  <a:lnTo>
                    <a:pt x="489" y="3793"/>
                  </a:lnTo>
                  <a:lnTo>
                    <a:pt x="582" y="3924"/>
                  </a:lnTo>
                  <a:lnTo>
                    <a:pt x="714" y="4055"/>
                  </a:lnTo>
                  <a:lnTo>
                    <a:pt x="714" y="4055"/>
                  </a:lnTo>
                  <a:lnTo>
                    <a:pt x="883" y="4206"/>
                  </a:lnTo>
                  <a:lnTo>
                    <a:pt x="1052" y="4337"/>
                  </a:lnTo>
                  <a:lnTo>
                    <a:pt x="1258" y="4450"/>
                  </a:lnTo>
                  <a:lnTo>
                    <a:pt x="1465" y="4543"/>
                  </a:lnTo>
                  <a:lnTo>
                    <a:pt x="1671" y="4618"/>
                  </a:lnTo>
                  <a:lnTo>
                    <a:pt x="1896" y="4675"/>
                  </a:lnTo>
                  <a:lnTo>
                    <a:pt x="2122" y="4712"/>
                  </a:lnTo>
                  <a:lnTo>
                    <a:pt x="2347" y="4731"/>
                  </a:lnTo>
                  <a:lnTo>
                    <a:pt x="2347" y="4731"/>
                  </a:lnTo>
                  <a:lnTo>
                    <a:pt x="2591" y="4712"/>
                  </a:lnTo>
                  <a:lnTo>
                    <a:pt x="2816" y="4675"/>
                  </a:lnTo>
                  <a:lnTo>
                    <a:pt x="2816" y="4675"/>
                  </a:lnTo>
                  <a:lnTo>
                    <a:pt x="3041" y="4618"/>
                  </a:lnTo>
                  <a:lnTo>
                    <a:pt x="3267" y="4543"/>
                  </a:lnTo>
                  <a:lnTo>
                    <a:pt x="3492" y="4431"/>
                  </a:lnTo>
                  <a:lnTo>
                    <a:pt x="3680" y="4318"/>
                  </a:lnTo>
                  <a:lnTo>
                    <a:pt x="3867" y="4187"/>
                  </a:lnTo>
                  <a:lnTo>
                    <a:pt x="4036" y="4037"/>
                  </a:lnTo>
                  <a:lnTo>
                    <a:pt x="4187" y="3868"/>
                  </a:lnTo>
                  <a:lnTo>
                    <a:pt x="4318" y="3680"/>
                  </a:lnTo>
                  <a:lnTo>
                    <a:pt x="4431" y="3492"/>
                  </a:lnTo>
                  <a:lnTo>
                    <a:pt x="4524" y="3286"/>
                  </a:lnTo>
                  <a:lnTo>
                    <a:pt x="4618" y="3060"/>
                  </a:lnTo>
                  <a:lnTo>
                    <a:pt x="4675" y="2854"/>
                  </a:lnTo>
                  <a:lnTo>
                    <a:pt x="4693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915"/>
                  </a:lnTo>
                  <a:lnTo>
                    <a:pt x="4675" y="1915"/>
                  </a:lnTo>
                  <a:lnTo>
                    <a:pt x="4618" y="1709"/>
                  </a:lnTo>
                  <a:lnTo>
                    <a:pt x="4543" y="1502"/>
                  </a:lnTo>
                  <a:lnTo>
                    <a:pt x="4468" y="1315"/>
                  </a:lnTo>
                  <a:lnTo>
                    <a:pt x="4374" y="1146"/>
                  </a:lnTo>
                  <a:lnTo>
                    <a:pt x="4262" y="977"/>
                  </a:lnTo>
                  <a:lnTo>
                    <a:pt x="4130" y="808"/>
                  </a:lnTo>
                  <a:lnTo>
                    <a:pt x="3999" y="676"/>
                  </a:lnTo>
                  <a:lnTo>
                    <a:pt x="3849" y="545"/>
                  </a:lnTo>
                  <a:lnTo>
                    <a:pt x="3680" y="414"/>
                  </a:lnTo>
                  <a:lnTo>
                    <a:pt x="3511" y="320"/>
                  </a:lnTo>
                  <a:lnTo>
                    <a:pt x="3342" y="226"/>
                  </a:lnTo>
                  <a:lnTo>
                    <a:pt x="3154" y="151"/>
                  </a:lnTo>
                  <a:lnTo>
                    <a:pt x="2966" y="94"/>
                  </a:lnTo>
                  <a:lnTo>
                    <a:pt x="2760" y="38"/>
                  </a:lnTo>
                  <a:lnTo>
                    <a:pt x="2572" y="19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22" y="0"/>
                  </a:move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9"/>
            <p:cNvSpPr/>
            <p:nvPr/>
          </p:nvSpPr>
          <p:spPr>
            <a:xfrm>
              <a:off x="3866775" y="53590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6" y="38"/>
                  </a:lnTo>
                  <a:lnTo>
                    <a:pt x="1896" y="38"/>
                  </a:lnTo>
                  <a:lnTo>
                    <a:pt x="1690" y="94"/>
                  </a:lnTo>
                  <a:lnTo>
                    <a:pt x="1502" y="150"/>
                  </a:lnTo>
                  <a:lnTo>
                    <a:pt x="1314" y="244"/>
                  </a:lnTo>
                  <a:lnTo>
                    <a:pt x="1127" y="338"/>
                  </a:lnTo>
                  <a:lnTo>
                    <a:pt x="958" y="451"/>
                  </a:lnTo>
                  <a:lnTo>
                    <a:pt x="808" y="563"/>
                  </a:lnTo>
                  <a:lnTo>
                    <a:pt x="657" y="714"/>
                  </a:lnTo>
                  <a:lnTo>
                    <a:pt x="526" y="864"/>
                  </a:lnTo>
                  <a:lnTo>
                    <a:pt x="526" y="864"/>
                  </a:lnTo>
                  <a:lnTo>
                    <a:pt x="432" y="995"/>
                  </a:lnTo>
                  <a:lnTo>
                    <a:pt x="338" y="1127"/>
                  </a:lnTo>
                  <a:lnTo>
                    <a:pt x="338" y="1127"/>
                  </a:lnTo>
                  <a:lnTo>
                    <a:pt x="244" y="1314"/>
                  </a:lnTo>
                  <a:lnTo>
                    <a:pt x="151" y="1502"/>
                  </a:lnTo>
                  <a:lnTo>
                    <a:pt x="94" y="1709"/>
                  </a:lnTo>
                  <a:lnTo>
                    <a:pt x="38" y="1915"/>
                  </a:lnTo>
                  <a:lnTo>
                    <a:pt x="0" y="2140"/>
                  </a:lnTo>
                  <a:lnTo>
                    <a:pt x="0" y="2366"/>
                  </a:lnTo>
                  <a:lnTo>
                    <a:pt x="0" y="2591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4" y="3023"/>
                  </a:lnTo>
                  <a:lnTo>
                    <a:pt x="169" y="3210"/>
                  </a:lnTo>
                  <a:lnTo>
                    <a:pt x="244" y="3398"/>
                  </a:lnTo>
                  <a:lnTo>
                    <a:pt x="338" y="3586"/>
                  </a:lnTo>
                  <a:lnTo>
                    <a:pt x="451" y="3755"/>
                  </a:lnTo>
                  <a:lnTo>
                    <a:pt x="582" y="3905"/>
                  </a:lnTo>
                  <a:lnTo>
                    <a:pt x="714" y="4055"/>
                  </a:lnTo>
                  <a:lnTo>
                    <a:pt x="864" y="4186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8" y="4562"/>
                  </a:lnTo>
                  <a:lnTo>
                    <a:pt x="1746" y="4637"/>
                  </a:lnTo>
                  <a:lnTo>
                    <a:pt x="1953" y="4674"/>
                  </a:lnTo>
                  <a:lnTo>
                    <a:pt x="2140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41" y="4599"/>
                  </a:lnTo>
                  <a:lnTo>
                    <a:pt x="3267" y="4524"/>
                  </a:lnTo>
                  <a:lnTo>
                    <a:pt x="3473" y="4430"/>
                  </a:lnTo>
                  <a:lnTo>
                    <a:pt x="3680" y="4299"/>
                  </a:lnTo>
                  <a:lnTo>
                    <a:pt x="3867" y="4168"/>
                  </a:lnTo>
                  <a:lnTo>
                    <a:pt x="4036" y="4017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31" y="3473"/>
                  </a:lnTo>
                  <a:lnTo>
                    <a:pt x="4524" y="3267"/>
                  </a:lnTo>
                  <a:lnTo>
                    <a:pt x="4599" y="3060"/>
                  </a:lnTo>
                  <a:lnTo>
                    <a:pt x="4656" y="2835"/>
                  </a:lnTo>
                  <a:lnTo>
                    <a:pt x="4693" y="2610"/>
                  </a:lnTo>
                  <a:lnTo>
                    <a:pt x="4712" y="2366"/>
                  </a:lnTo>
                  <a:lnTo>
                    <a:pt x="4693" y="2140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581" y="1596"/>
                  </a:lnTo>
                  <a:lnTo>
                    <a:pt x="4468" y="1314"/>
                  </a:lnTo>
                  <a:lnTo>
                    <a:pt x="4468" y="1314"/>
                  </a:lnTo>
                  <a:lnTo>
                    <a:pt x="4393" y="1164"/>
                  </a:lnTo>
                  <a:lnTo>
                    <a:pt x="4299" y="1033"/>
                  </a:lnTo>
                  <a:lnTo>
                    <a:pt x="4299" y="1033"/>
                  </a:lnTo>
                  <a:lnTo>
                    <a:pt x="4130" y="807"/>
                  </a:lnTo>
                  <a:lnTo>
                    <a:pt x="3924" y="601"/>
                  </a:lnTo>
                  <a:lnTo>
                    <a:pt x="3698" y="413"/>
                  </a:lnTo>
                  <a:lnTo>
                    <a:pt x="3454" y="263"/>
                  </a:lnTo>
                  <a:lnTo>
                    <a:pt x="3210" y="150"/>
                  </a:lnTo>
                  <a:lnTo>
                    <a:pt x="2929" y="57"/>
                  </a:lnTo>
                  <a:lnTo>
                    <a:pt x="2647" y="19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extrusionOk="0">
                  <a:moveTo>
                    <a:pt x="2141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9"/>
            <p:cNvSpPr/>
            <p:nvPr/>
          </p:nvSpPr>
          <p:spPr>
            <a:xfrm>
              <a:off x="2215325" y="425717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41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4"/>
                  </a:lnTo>
                  <a:lnTo>
                    <a:pt x="864" y="544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2"/>
                  </a:lnTo>
                  <a:lnTo>
                    <a:pt x="282" y="1239"/>
                  </a:lnTo>
                  <a:lnTo>
                    <a:pt x="188" y="1445"/>
                  </a:lnTo>
                  <a:lnTo>
                    <a:pt x="113" y="1652"/>
                  </a:lnTo>
                  <a:lnTo>
                    <a:pt x="57" y="1877"/>
                  </a:lnTo>
                  <a:lnTo>
                    <a:pt x="19" y="2102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2"/>
                  </a:lnTo>
                  <a:lnTo>
                    <a:pt x="170" y="3210"/>
                  </a:lnTo>
                  <a:lnTo>
                    <a:pt x="245" y="3398"/>
                  </a:lnTo>
                  <a:lnTo>
                    <a:pt x="357" y="3585"/>
                  </a:lnTo>
                  <a:lnTo>
                    <a:pt x="470" y="3754"/>
                  </a:lnTo>
                  <a:lnTo>
                    <a:pt x="583" y="3905"/>
                  </a:lnTo>
                  <a:lnTo>
                    <a:pt x="733" y="4055"/>
                  </a:lnTo>
                  <a:lnTo>
                    <a:pt x="883" y="4186"/>
                  </a:lnTo>
                  <a:lnTo>
                    <a:pt x="1033" y="4299"/>
                  </a:lnTo>
                  <a:lnTo>
                    <a:pt x="1202" y="4411"/>
                  </a:lnTo>
                  <a:lnTo>
                    <a:pt x="1390" y="4505"/>
                  </a:lnTo>
                  <a:lnTo>
                    <a:pt x="1559" y="4580"/>
                  </a:lnTo>
                  <a:lnTo>
                    <a:pt x="1765" y="4637"/>
                  </a:lnTo>
                  <a:lnTo>
                    <a:pt x="1953" y="4674"/>
                  </a:lnTo>
                  <a:lnTo>
                    <a:pt x="2159" y="4693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3"/>
                  </a:lnTo>
                  <a:lnTo>
                    <a:pt x="2816" y="4674"/>
                  </a:lnTo>
                  <a:lnTo>
                    <a:pt x="2816" y="4674"/>
                  </a:lnTo>
                  <a:lnTo>
                    <a:pt x="3042" y="4618"/>
                  </a:lnTo>
                  <a:lnTo>
                    <a:pt x="3248" y="4543"/>
                  </a:lnTo>
                  <a:lnTo>
                    <a:pt x="3436" y="4449"/>
                  </a:lnTo>
                  <a:lnTo>
                    <a:pt x="3624" y="4355"/>
                  </a:lnTo>
                  <a:lnTo>
                    <a:pt x="3793" y="4224"/>
                  </a:lnTo>
                  <a:lnTo>
                    <a:pt x="3943" y="4092"/>
                  </a:lnTo>
                  <a:lnTo>
                    <a:pt x="4093" y="3942"/>
                  </a:lnTo>
                  <a:lnTo>
                    <a:pt x="4224" y="3792"/>
                  </a:lnTo>
                  <a:lnTo>
                    <a:pt x="4224" y="3792"/>
                  </a:lnTo>
                  <a:lnTo>
                    <a:pt x="4318" y="3661"/>
                  </a:lnTo>
                  <a:lnTo>
                    <a:pt x="4412" y="3510"/>
                  </a:lnTo>
                  <a:lnTo>
                    <a:pt x="4412" y="3510"/>
                  </a:lnTo>
                  <a:lnTo>
                    <a:pt x="4506" y="3341"/>
                  </a:lnTo>
                  <a:lnTo>
                    <a:pt x="4581" y="3154"/>
                  </a:lnTo>
                  <a:lnTo>
                    <a:pt x="4637" y="2947"/>
                  </a:lnTo>
                  <a:lnTo>
                    <a:pt x="4694" y="2741"/>
                  </a:lnTo>
                  <a:lnTo>
                    <a:pt x="4712" y="2534"/>
                  </a:lnTo>
                  <a:lnTo>
                    <a:pt x="4712" y="2328"/>
                  </a:lnTo>
                  <a:lnTo>
                    <a:pt x="4712" y="2102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37" y="1727"/>
                  </a:lnTo>
                  <a:lnTo>
                    <a:pt x="4581" y="1577"/>
                  </a:lnTo>
                  <a:lnTo>
                    <a:pt x="4525" y="1427"/>
                  </a:lnTo>
                  <a:lnTo>
                    <a:pt x="4468" y="1276"/>
                  </a:lnTo>
                  <a:lnTo>
                    <a:pt x="4468" y="1276"/>
                  </a:lnTo>
                  <a:lnTo>
                    <a:pt x="4374" y="1126"/>
                  </a:lnTo>
                  <a:lnTo>
                    <a:pt x="4299" y="995"/>
                  </a:lnTo>
                  <a:lnTo>
                    <a:pt x="4299" y="995"/>
                  </a:lnTo>
                  <a:lnTo>
                    <a:pt x="4149" y="826"/>
                  </a:lnTo>
                  <a:lnTo>
                    <a:pt x="3999" y="657"/>
                  </a:lnTo>
                  <a:lnTo>
                    <a:pt x="3830" y="507"/>
                  </a:lnTo>
                  <a:lnTo>
                    <a:pt x="3661" y="394"/>
                  </a:lnTo>
                  <a:lnTo>
                    <a:pt x="3473" y="282"/>
                  </a:lnTo>
                  <a:lnTo>
                    <a:pt x="3267" y="188"/>
                  </a:lnTo>
                  <a:lnTo>
                    <a:pt x="3060" y="94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685" y="19"/>
                  </a:lnTo>
                  <a:lnTo>
                    <a:pt x="2535" y="0"/>
                  </a:lnTo>
                  <a:lnTo>
                    <a:pt x="2535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extrusionOk="0">
                  <a:moveTo>
                    <a:pt x="2140" y="1"/>
                  </a:move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9"/>
            <p:cNvSpPr/>
            <p:nvPr/>
          </p:nvSpPr>
          <p:spPr>
            <a:xfrm>
              <a:off x="2427925" y="2735700"/>
              <a:ext cx="118275" cy="117825"/>
            </a:xfrm>
            <a:custGeom>
              <a:avLst/>
              <a:gdLst/>
              <a:ahLst/>
              <a:cxnLst/>
              <a:rect l="l" t="t" r="r" b="b"/>
              <a:pathLst>
                <a:path w="4731" h="4713" fill="none" extrusionOk="0">
                  <a:moveTo>
                    <a:pt x="2365" y="1"/>
                  </a:moveTo>
                  <a:lnTo>
                    <a:pt x="2365" y="1"/>
                  </a:lnTo>
                  <a:lnTo>
                    <a:pt x="2140" y="1"/>
                  </a:lnTo>
                  <a:lnTo>
                    <a:pt x="1915" y="38"/>
                  </a:lnTo>
                  <a:lnTo>
                    <a:pt x="1915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82"/>
                  </a:lnTo>
                  <a:lnTo>
                    <a:pt x="1051" y="395"/>
                  </a:lnTo>
                  <a:lnTo>
                    <a:pt x="864" y="526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413" y="1033"/>
                  </a:lnTo>
                  <a:lnTo>
                    <a:pt x="282" y="1240"/>
                  </a:lnTo>
                  <a:lnTo>
                    <a:pt x="188" y="1427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0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2985"/>
                  </a:lnTo>
                  <a:lnTo>
                    <a:pt x="150" y="3154"/>
                  </a:lnTo>
                  <a:lnTo>
                    <a:pt x="207" y="3323"/>
                  </a:lnTo>
                  <a:lnTo>
                    <a:pt x="301" y="3474"/>
                  </a:lnTo>
                  <a:lnTo>
                    <a:pt x="376" y="3624"/>
                  </a:lnTo>
                  <a:lnTo>
                    <a:pt x="470" y="3755"/>
                  </a:lnTo>
                  <a:lnTo>
                    <a:pt x="582" y="3886"/>
                  </a:lnTo>
                  <a:lnTo>
                    <a:pt x="695" y="4018"/>
                  </a:lnTo>
                  <a:lnTo>
                    <a:pt x="826" y="4131"/>
                  </a:lnTo>
                  <a:lnTo>
                    <a:pt x="958" y="4243"/>
                  </a:lnTo>
                  <a:lnTo>
                    <a:pt x="1089" y="4337"/>
                  </a:lnTo>
                  <a:lnTo>
                    <a:pt x="1239" y="4412"/>
                  </a:lnTo>
                  <a:lnTo>
                    <a:pt x="1389" y="4487"/>
                  </a:lnTo>
                  <a:lnTo>
                    <a:pt x="1558" y="4562"/>
                  </a:lnTo>
                  <a:lnTo>
                    <a:pt x="1708" y="4619"/>
                  </a:lnTo>
                  <a:lnTo>
                    <a:pt x="1877" y="4656"/>
                  </a:lnTo>
                  <a:lnTo>
                    <a:pt x="1877" y="4656"/>
                  </a:lnTo>
                  <a:lnTo>
                    <a:pt x="2046" y="4694"/>
                  </a:lnTo>
                  <a:lnTo>
                    <a:pt x="2197" y="4694"/>
                  </a:lnTo>
                  <a:lnTo>
                    <a:pt x="2197" y="4694"/>
                  </a:lnTo>
                  <a:lnTo>
                    <a:pt x="2365" y="4712"/>
                  </a:lnTo>
                  <a:lnTo>
                    <a:pt x="2365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5" y="4525"/>
                  </a:lnTo>
                  <a:lnTo>
                    <a:pt x="3492" y="4431"/>
                  </a:lnTo>
                  <a:lnTo>
                    <a:pt x="3679" y="4299"/>
                  </a:lnTo>
                  <a:lnTo>
                    <a:pt x="3867" y="4168"/>
                  </a:lnTo>
                  <a:lnTo>
                    <a:pt x="4036" y="4018"/>
                  </a:lnTo>
                  <a:lnTo>
                    <a:pt x="4186" y="3849"/>
                  </a:lnTo>
                  <a:lnTo>
                    <a:pt x="4318" y="3661"/>
                  </a:lnTo>
                  <a:lnTo>
                    <a:pt x="4449" y="3474"/>
                  </a:lnTo>
                  <a:lnTo>
                    <a:pt x="4543" y="3267"/>
                  </a:lnTo>
                  <a:lnTo>
                    <a:pt x="4618" y="3042"/>
                  </a:lnTo>
                  <a:lnTo>
                    <a:pt x="4674" y="2835"/>
                  </a:lnTo>
                  <a:lnTo>
                    <a:pt x="4712" y="2591"/>
                  </a:lnTo>
                  <a:lnTo>
                    <a:pt x="4731" y="2366"/>
                  </a:lnTo>
                  <a:lnTo>
                    <a:pt x="4712" y="2122"/>
                  </a:lnTo>
                  <a:lnTo>
                    <a:pt x="4674" y="1897"/>
                  </a:lnTo>
                  <a:lnTo>
                    <a:pt x="4674" y="1897"/>
                  </a:lnTo>
                  <a:lnTo>
                    <a:pt x="4637" y="1728"/>
                  </a:lnTo>
                  <a:lnTo>
                    <a:pt x="4599" y="1578"/>
                  </a:lnTo>
                  <a:lnTo>
                    <a:pt x="4524" y="1427"/>
                  </a:lnTo>
                  <a:lnTo>
                    <a:pt x="4468" y="1277"/>
                  </a:lnTo>
                  <a:lnTo>
                    <a:pt x="4468" y="1277"/>
                  </a:lnTo>
                  <a:lnTo>
                    <a:pt x="4374" y="1127"/>
                  </a:lnTo>
                  <a:lnTo>
                    <a:pt x="4299" y="996"/>
                  </a:lnTo>
                  <a:lnTo>
                    <a:pt x="4299" y="996"/>
                  </a:lnTo>
                  <a:lnTo>
                    <a:pt x="4111" y="770"/>
                  </a:lnTo>
                  <a:lnTo>
                    <a:pt x="3924" y="583"/>
                  </a:lnTo>
                  <a:lnTo>
                    <a:pt x="3698" y="414"/>
                  </a:lnTo>
                  <a:lnTo>
                    <a:pt x="3454" y="264"/>
                  </a:lnTo>
                  <a:lnTo>
                    <a:pt x="3210" y="151"/>
                  </a:lnTo>
                  <a:lnTo>
                    <a:pt x="2929" y="57"/>
                  </a:lnTo>
                  <a:lnTo>
                    <a:pt x="2647" y="1"/>
                  </a:lnTo>
                  <a:lnTo>
                    <a:pt x="236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22" y="0"/>
                  </a:move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9"/>
            <p:cNvSpPr/>
            <p:nvPr/>
          </p:nvSpPr>
          <p:spPr>
            <a:xfrm>
              <a:off x="3187700" y="32012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0"/>
                  </a:moveTo>
                  <a:lnTo>
                    <a:pt x="2366" y="0"/>
                  </a:lnTo>
                  <a:lnTo>
                    <a:pt x="2122" y="0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4"/>
                  </a:lnTo>
                  <a:lnTo>
                    <a:pt x="1446" y="169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45" y="545"/>
                  </a:lnTo>
                  <a:lnTo>
                    <a:pt x="676" y="695"/>
                  </a:lnTo>
                  <a:lnTo>
                    <a:pt x="526" y="864"/>
                  </a:lnTo>
                  <a:lnTo>
                    <a:pt x="395" y="1033"/>
                  </a:lnTo>
                  <a:lnTo>
                    <a:pt x="282" y="1239"/>
                  </a:lnTo>
                  <a:lnTo>
                    <a:pt x="188" y="1446"/>
                  </a:lnTo>
                  <a:lnTo>
                    <a:pt x="113" y="1652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38" y="2816"/>
                  </a:lnTo>
                  <a:lnTo>
                    <a:pt x="38" y="2816"/>
                  </a:lnTo>
                  <a:lnTo>
                    <a:pt x="95" y="2985"/>
                  </a:lnTo>
                  <a:lnTo>
                    <a:pt x="132" y="3154"/>
                  </a:lnTo>
                  <a:lnTo>
                    <a:pt x="207" y="3323"/>
                  </a:lnTo>
                  <a:lnTo>
                    <a:pt x="282" y="3473"/>
                  </a:lnTo>
                  <a:lnTo>
                    <a:pt x="376" y="3623"/>
                  </a:lnTo>
                  <a:lnTo>
                    <a:pt x="470" y="3755"/>
                  </a:lnTo>
                  <a:lnTo>
                    <a:pt x="583" y="3886"/>
                  </a:lnTo>
                  <a:lnTo>
                    <a:pt x="695" y="4018"/>
                  </a:lnTo>
                  <a:lnTo>
                    <a:pt x="808" y="4130"/>
                  </a:lnTo>
                  <a:lnTo>
                    <a:pt x="939" y="4243"/>
                  </a:lnTo>
                  <a:lnTo>
                    <a:pt x="1089" y="4337"/>
                  </a:lnTo>
                  <a:lnTo>
                    <a:pt x="1240" y="4431"/>
                  </a:lnTo>
                  <a:lnTo>
                    <a:pt x="1390" y="4506"/>
                  </a:lnTo>
                  <a:lnTo>
                    <a:pt x="1540" y="4562"/>
                  </a:lnTo>
                  <a:lnTo>
                    <a:pt x="1709" y="4618"/>
                  </a:lnTo>
                  <a:lnTo>
                    <a:pt x="1878" y="4656"/>
                  </a:lnTo>
                  <a:lnTo>
                    <a:pt x="1878" y="4656"/>
                  </a:lnTo>
                  <a:lnTo>
                    <a:pt x="2028" y="4693"/>
                  </a:lnTo>
                  <a:lnTo>
                    <a:pt x="2197" y="4693"/>
                  </a:lnTo>
                  <a:lnTo>
                    <a:pt x="2197" y="4693"/>
                  </a:lnTo>
                  <a:lnTo>
                    <a:pt x="2347" y="4712"/>
                  </a:lnTo>
                  <a:lnTo>
                    <a:pt x="2347" y="4712"/>
                  </a:lnTo>
                  <a:lnTo>
                    <a:pt x="2591" y="4693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79" y="4599"/>
                  </a:lnTo>
                  <a:lnTo>
                    <a:pt x="3342" y="4487"/>
                  </a:lnTo>
                  <a:lnTo>
                    <a:pt x="3342" y="4487"/>
                  </a:lnTo>
                  <a:lnTo>
                    <a:pt x="3492" y="4412"/>
                  </a:lnTo>
                  <a:lnTo>
                    <a:pt x="3642" y="4337"/>
                  </a:lnTo>
                  <a:lnTo>
                    <a:pt x="3642" y="4337"/>
                  </a:lnTo>
                  <a:lnTo>
                    <a:pt x="3774" y="4224"/>
                  </a:lnTo>
                  <a:lnTo>
                    <a:pt x="3905" y="4130"/>
                  </a:lnTo>
                  <a:lnTo>
                    <a:pt x="4037" y="3999"/>
                  </a:lnTo>
                  <a:lnTo>
                    <a:pt x="4149" y="3867"/>
                  </a:lnTo>
                  <a:lnTo>
                    <a:pt x="4262" y="3736"/>
                  </a:lnTo>
                  <a:lnTo>
                    <a:pt x="4356" y="3586"/>
                  </a:lnTo>
                  <a:lnTo>
                    <a:pt x="4450" y="3436"/>
                  </a:lnTo>
                  <a:lnTo>
                    <a:pt x="4525" y="3285"/>
                  </a:lnTo>
                  <a:lnTo>
                    <a:pt x="4581" y="3135"/>
                  </a:lnTo>
                  <a:lnTo>
                    <a:pt x="4637" y="2966"/>
                  </a:lnTo>
                  <a:lnTo>
                    <a:pt x="4675" y="2797"/>
                  </a:lnTo>
                  <a:lnTo>
                    <a:pt x="4694" y="2610"/>
                  </a:lnTo>
                  <a:lnTo>
                    <a:pt x="4712" y="2441"/>
                  </a:lnTo>
                  <a:lnTo>
                    <a:pt x="4712" y="2253"/>
                  </a:lnTo>
                  <a:lnTo>
                    <a:pt x="4694" y="2084"/>
                  </a:lnTo>
                  <a:lnTo>
                    <a:pt x="4675" y="1896"/>
                  </a:lnTo>
                  <a:lnTo>
                    <a:pt x="4675" y="1896"/>
                  </a:lnTo>
                  <a:lnTo>
                    <a:pt x="4619" y="1690"/>
                  </a:lnTo>
                  <a:lnTo>
                    <a:pt x="4543" y="1483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7"/>
                  </a:lnTo>
                  <a:lnTo>
                    <a:pt x="3849" y="526"/>
                  </a:lnTo>
                  <a:lnTo>
                    <a:pt x="3680" y="395"/>
                  </a:lnTo>
                  <a:lnTo>
                    <a:pt x="3511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5"/>
                  </a:lnTo>
                  <a:lnTo>
                    <a:pt x="2760" y="19"/>
                  </a:lnTo>
                  <a:lnTo>
                    <a:pt x="2572" y="0"/>
                  </a:lnTo>
                  <a:lnTo>
                    <a:pt x="2366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41" y="1"/>
                  </a:move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9"/>
            <p:cNvSpPr/>
            <p:nvPr/>
          </p:nvSpPr>
          <p:spPr>
            <a:xfrm>
              <a:off x="3818900" y="433130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141" y="1"/>
                  </a:lnTo>
                  <a:lnTo>
                    <a:pt x="1897" y="39"/>
                  </a:lnTo>
                  <a:lnTo>
                    <a:pt x="1897" y="39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40" y="264"/>
                  </a:lnTo>
                  <a:lnTo>
                    <a:pt x="1052" y="395"/>
                  </a:lnTo>
                  <a:lnTo>
                    <a:pt x="1052" y="395"/>
                  </a:lnTo>
                  <a:lnTo>
                    <a:pt x="920" y="489"/>
                  </a:lnTo>
                  <a:lnTo>
                    <a:pt x="789" y="602"/>
                  </a:lnTo>
                  <a:lnTo>
                    <a:pt x="789" y="602"/>
                  </a:lnTo>
                  <a:lnTo>
                    <a:pt x="658" y="733"/>
                  </a:lnTo>
                  <a:lnTo>
                    <a:pt x="526" y="864"/>
                  </a:lnTo>
                  <a:lnTo>
                    <a:pt x="414" y="1015"/>
                  </a:lnTo>
                  <a:lnTo>
                    <a:pt x="320" y="1184"/>
                  </a:lnTo>
                  <a:lnTo>
                    <a:pt x="320" y="1184"/>
                  </a:lnTo>
                  <a:lnTo>
                    <a:pt x="245" y="1334"/>
                  </a:lnTo>
                  <a:lnTo>
                    <a:pt x="170" y="1484"/>
                  </a:lnTo>
                  <a:lnTo>
                    <a:pt x="170" y="1484"/>
                  </a:lnTo>
                  <a:lnTo>
                    <a:pt x="113" y="1634"/>
                  </a:lnTo>
                  <a:lnTo>
                    <a:pt x="76" y="1803"/>
                  </a:lnTo>
                  <a:lnTo>
                    <a:pt x="38" y="1953"/>
                  </a:lnTo>
                  <a:lnTo>
                    <a:pt x="19" y="2122"/>
                  </a:lnTo>
                  <a:lnTo>
                    <a:pt x="1" y="2291"/>
                  </a:lnTo>
                  <a:lnTo>
                    <a:pt x="1" y="2460"/>
                  </a:lnTo>
                  <a:lnTo>
                    <a:pt x="19" y="2629"/>
                  </a:lnTo>
                  <a:lnTo>
                    <a:pt x="57" y="2817"/>
                  </a:lnTo>
                  <a:lnTo>
                    <a:pt x="57" y="2817"/>
                  </a:lnTo>
                  <a:lnTo>
                    <a:pt x="95" y="3023"/>
                  </a:lnTo>
                  <a:lnTo>
                    <a:pt x="170" y="3211"/>
                  </a:lnTo>
                  <a:lnTo>
                    <a:pt x="245" y="3399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3" y="3905"/>
                  </a:lnTo>
                  <a:lnTo>
                    <a:pt x="733" y="4056"/>
                  </a:lnTo>
                  <a:lnTo>
                    <a:pt x="883" y="4187"/>
                  </a:lnTo>
                  <a:lnTo>
                    <a:pt x="1033" y="4300"/>
                  </a:lnTo>
                  <a:lnTo>
                    <a:pt x="1202" y="4412"/>
                  </a:lnTo>
                  <a:lnTo>
                    <a:pt x="1371" y="4487"/>
                  </a:lnTo>
                  <a:lnTo>
                    <a:pt x="1559" y="4563"/>
                  </a:lnTo>
                  <a:lnTo>
                    <a:pt x="1765" y="4638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3"/>
                  </a:lnTo>
                  <a:lnTo>
                    <a:pt x="2366" y="4713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60" y="4600"/>
                  </a:lnTo>
                  <a:lnTo>
                    <a:pt x="3286" y="4525"/>
                  </a:lnTo>
                  <a:lnTo>
                    <a:pt x="3492" y="4431"/>
                  </a:lnTo>
                  <a:lnTo>
                    <a:pt x="3680" y="4300"/>
                  </a:lnTo>
                  <a:lnTo>
                    <a:pt x="3868" y="4168"/>
                  </a:lnTo>
                  <a:lnTo>
                    <a:pt x="4037" y="4018"/>
                  </a:lnTo>
                  <a:lnTo>
                    <a:pt x="4187" y="3849"/>
                  </a:lnTo>
                  <a:lnTo>
                    <a:pt x="4318" y="3661"/>
                  </a:lnTo>
                  <a:lnTo>
                    <a:pt x="4431" y="3474"/>
                  </a:lnTo>
                  <a:lnTo>
                    <a:pt x="4543" y="3267"/>
                  </a:lnTo>
                  <a:lnTo>
                    <a:pt x="4619" y="3042"/>
                  </a:lnTo>
                  <a:lnTo>
                    <a:pt x="4675" y="2836"/>
                  </a:lnTo>
                  <a:lnTo>
                    <a:pt x="4712" y="2610"/>
                  </a:lnTo>
                  <a:lnTo>
                    <a:pt x="4712" y="2366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9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7"/>
                  </a:lnTo>
                  <a:lnTo>
                    <a:pt x="3699" y="395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20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extrusionOk="0">
                  <a:moveTo>
                    <a:pt x="2103" y="1"/>
                  </a:moveTo>
                  <a:lnTo>
                    <a:pt x="1934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9"/>
            <p:cNvSpPr/>
            <p:nvPr/>
          </p:nvSpPr>
          <p:spPr>
            <a:xfrm>
              <a:off x="3109800" y="3862950"/>
              <a:ext cx="117825" cy="117825"/>
            </a:xfrm>
            <a:custGeom>
              <a:avLst/>
              <a:gdLst/>
              <a:ahLst/>
              <a:cxnLst/>
              <a:rect l="l" t="t" r="r" b="b"/>
              <a:pathLst>
                <a:path w="4713" h="4713" fill="none" extrusionOk="0">
                  <a:moveTo>
                    <a:pt x="2366" y="1"/>
                  </a:moveTo>
                  <a:lnTo>
                    <a:pt x="2366" y="1"/>
                  </a:lnTo>
                  <a:lnTo>
                    <a:pt x="2272" y="1"/>
                  </a:lnTo>
                  <a:lnTo>
                    <a:pt x="2272" y="1"/>
                  </a:lnTo>
                  <a:lnTo>
                    <a:pt x="2103" y="1"/>
                  </a:lnTo>
                  <a:lnTo>
                    <a:pt x="1934" y="38"/>
                  </a:lnTo>
                  <a:lnTo>
                    <a:pt x="1934" y="38"/>
                  </a:lnTo>
                  <a:lnTo>
                    <a:pt x="1897" y="38"/>
                  </a:lnTo>
                  <a:lnTo>
                    <a:pt x="1897" y="38"/>
                  </a:lnTo>
                  <a:lnTo>
                    <a:pt x="1671" y="95"/>
                  </a:lnTo>
                  <a:lnTo>
                    <a:pt x="1446" y="188"/>
                  </a:lnTo>
                  <a:lnTo>
                    <a:pt x="1240" y="282"/>
                  </a:lnTo>
                  <a:lnTo>
                    <a:pt x="1033" y="395"/>
                  </a:lnTo>
                  <a:lnTo>
                    <a:pt x="864" y="545"/>
                  </a:lnTo>
                  <a:lnTo>
                    <a:pt x="695" y="695"/>
                  </a:lnTo>
                  <a:lnTo>
                    <a:pt x="545" y="864"/>
                  </a:lnTo>
                  <a:lnTo>
                    <a:pt x="395" y="1033"/>
                  </a:lnTo>
                  <a:lnTo>
                    <a:pt x="282" y="1240"/>
                  </a:lnTo>
                  <a:lnTo>
                    <a:pt x="188" y="1446"/>
                  </a:lnTo>
                  <a:lnTo>
                    <a:pt x="113" y="1653"/>
                  </a:lnTo>
                  <a:lnTo>
                    <a:pt x="57" y="1878"/>
                  </a:lnTo>
                  <a:lnTo>
                    <a:pt x="19" y="2103"/>
                  </a:lnTo>
                  <a:lnTo>
                    <a:pt x="1" y="2328"/>
                  </a:lnTo>
                  <a:lnTo>
                    <a:pt x="19" y="2572"/>
                  </a:lnTo>
                  <a:lnTo>
                    <a:pt x="57" y="2816"/>
                  </a:lnTo>
                  <a:lnTo>
                    <a:pt x="57" y="2816"/>
                  </a:lnTo>
                  <a:lnTo>
                    <a:pt x="94" y="3023"/>
                  </a:lnTo>
                  <a:lnTo>
                    <a:pt x="170" y="3211"/>
                  </a:lnTo>
                  <a:lnTo>
                    <a:pt x="245" y="3398"/>
                  </a:lnTo>
                  <a:lnTo>
                    <a:pt x="357" y="3586"/>
                  </a:lnTo>
                  <a:lnTo>
                    <a:pt x="470" y="3755"/>
                  </a:lnTo>
                  <a:lnTo>
                    <a:pt x="582" y="3905"/>
                  </a:lnTo>
                  <a:lnTo>
                    <a:pt x="733" y="4055"/>
                  </a:lnTo>
                  <a:lnTo>
                    <a:pt x="883" y="4187"/>
                  </a:lnTo>
                  <a:lnTo>
                    <a:pt x="1033" y="4299"/>
                  </a:lnTo>
                  <a:lnTo>
                    <a:pt x="1202" y="4412"/>
                  </a:lnTo>
                  <a:lnTo>
                    <a:pt x="1390" y="4487"/>
                  </a:lnTo>
                  <a:lnTo>
                    <a:pt x="1559" y="4562"/>
                  </a:lnTo>
                  <a:lnTo>
                    <a:pt x="1765" y="4637"/>
                  </a:lnTo>
                  <a:lnTo>
                    <a:pt x="1953" y="4675"/>
                  </a:lnTo>
                  <a:lnTo>
                    <a:pt x="2159" y="4694"/>
                  </a:lnTo>
                  <a:lnTo>
                    <a:pt x="2366" y="4712"/>
                  </a:lnTo>
                  <a:lnTo>
                    <a:pt x="2366" y="4712"/>
                  </a:lnTo>
                  <a:lnTo>
                    <a:pt x="2591" y="4694"/>
                  </a:lnTo>
                  <a:lnTo>
                    <a:pt x="2816" y="4656"/>
                  </a:lnTo>
                  <a:lnTo>
                    <a:pt x="2816" y="4656"/>
                  </a:lnTo>
                  <a:lnTo>
                    <a:pt x="3004" y="4619"/>
                  </a:lnTo>
                  <a:lnTo>
                    <a:pt x="3192" y="4562"/>
                  </a:lnTo>
                  <a:lnTo>
                    <a:pt x="3361" y="4487"/>
                  </a:lnTo>
                  <a:lnTo>
                    <a:pt x="3530" y="4393"/>
                  </a:lnTo>
                  <a:lnTo>
                    <a:pt x="3680" y="4299"/>
                  </a:lnTo>
                  <a:lnTo>
                    <a:pt x="3830" y="4187"/>
                  </a:lnTo>
                  <a:lnTo>
                    <a:pt x="3980" y="4074"/>
                  </a:lnTo>
                  <a:lnTo>
                    <a:pt x="4112" y="3943"/>
                  </a:lnTo>
                  <a:lnTo>
                    <a:pt x="4112" y="3943"/>
                  </a:lnTo>
                  <a:lnTo>
                    <a:pt x="4205" y="3811"/>
                  </a:lnTo>
                  <a:lnTo>
                    <a:pt x="4299" y="3680"/>
                  </a:lnTo>
                  <a:lnTo>
                    <a:pt x="4299" y="3680"/>
                  </a:lnTo>
                  <a:lnTo>
                    <a:pt x="4431" y="3492"/>
                  </a:lnTo>
                  <a:lnTo>
                    <a:pt x="4525" y="3286"/>
                  </a:lnTo>
                  <a:lnTo>
                    <a:pt x="4618" y="3060"/>
                  </a:lnTo>
                  <a:lnTo>
                    <a:pt x="4675" y="2835"/>
                  </a:lnTo>
                  <a:lnTo>
                    <a:pt x="4712" y="2610"/>
                  </a:lnTo>
                  <a:lnTo>
                    <a:pt x="4712" y="2385"/>
                  </a:lnTo>
                  <a:lnTo>
                    <a:pt x="4712" y="2141"/>
                  </a:lnTo>
                  <a:lnTo>
                    <a:pt x="4675" y="1897"/>
                  </a:lnTo>
                  <a:lnTo>
                    <a:pt x="4675" y="1897"/>
                  </a:lnTo>
                  <a:lnTo>
                    <a:pt x="4618" y="1690"/>
                  </a:lnTo>
                  <a:lnTo>
                    <a:pt x="4562" y="1484"/>
                  </a:lnTo>
                  <a:lnTo>
                    <a:pt x="4468" y="1296"/>
                  </a:lnTo>
                  <a:lnTo>
                    <a:pt x="4374" y="1127"/>
                  </a:lnTo>
                  <a:lnTo>
                    <a:pt x="4262" y="958"/>
                  </a:lnTo>
                  <a:lnTo>
                    <a:pt x="4130" y="808"/>
                  </a:lnTo>
                  <a:lnTo>
                    <a:pt x="3999" y="658"/>
                  </a:lnTo>
                  <a:lnTo>
                    <a:pt x="3849" y="526"/>
                  </a:lnTo>
                  <a:lnTo>
                    <a:pt x="3699" y="414"/>
                  </a:lnTo>
                  <a:lnTo>
                    <a:pt x="3530" y="301"/>
                  </a:lnTo>
                  <a:lnTo>
                    <a:pt x="3342" y="207"/>
                  </a:lnTo>
                  <a:lnTo>
                    <a:pt x="3154" y="132"/>
                  </a:lnTo>
                  <a:lnTo>
                    <a:pt x="2967" y="76"/>
                  </a:lnTo>
                  <a:lnTo>
                    <a:pt x="2779" y="38"/>
                  </a:lnTo>
                  <a:lnTo>
                    <a:pt x="2572" y="1"/>
                  </a:lnTo>
                  <a:lnTo>
                    <a:pt x="236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39"/>
          <p:cNvGrpSpPr/>
          <p:nvPr/>
        </p:nvGrpSpPr>
        <p:grpSpPr>
          <a:xfrm>
            <a:off x="7457508" y="-182891"/>
            <a:ext cx="1929062" cy="1705296"/>
            <a:chOff x="7457508" y="-182891"/>
            <a:chExt cx="1929062" cy="1705296"/>
          </a:xfrm>
        </p:grpSpPr>
        <p:grpSp>
          <p:nvGrpSpPr>
            <p:cNvPr id="2077" name="Google Shape;2077;p39"/>
            <p:cNvGrpSpPr/>
            <p:nvPr/>
          </p:nvGrpSpPr>
          <p:grpSpPr>
            <a:xfrm rot="-2085203" flipH="1">
              <a:off x="7940386" y="47755"/>
              <a:ext cx="1198514" cy="1244002"/>
              <a:chOff x="238125" y="3112025"/>
              <a:chExt cx="716000" cy="743175"/>
            </a:xfrm>
          </p:grpSpPr>
          <p:sp>
            <p:nvSpPr>
              <p:cNvPr id="2078" name="Google Shape;2078;p39"/>
              <p:cNvSpPr/>
              <p:nvPr/>
            </p:nvSpPr>
            <p:spPr>
              <a:xfrm>
                <a:off x="238125" y="3184475"/>
                <a:ext cx="589225" cy="670725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26829" extrusionOk="0">
                    <a:moveTo>
                      <a:pt x="0" y="0"/>
                    </a:moveTo>
                    <a:lnTo>
                      <a:pt x="13790" y="26828"/>
                    </a:lnTo>
                    <a:lnTo>
                      <a:pt x="23569" y="58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9"/>
              <p:cNvSpPr/>
              <p:nvPr/>
            </p:nvSpPr>
            <p:spPr>
              <a:xfrm>
                <a:off x="238125" y="3112025"/>
                <a:ext cx="716000" cy="218025"/>
              </a:xfrm>
              <a:custGeom>
                <a:avLst/>
                <a:gdLst/>
                <a:ahLst/>
                <a:cxnLst/>
                <a:rect l="l" t="t" r="r" b="b"/>
                <a:pathLst>
                  <a:path w="28640" h="8721" extrusionOk="0">
                    <a:moveTo>
                      <a:pt x="5070" y="1"/>
                    </a:moveTo>
                    <a:lnTo>
                      <a:pt x="0" y="2898"/>
                    </a:lnTo>
                    <a:lnTo>
                      <a:pt x="23569" y="8721"/>
                    </a:lnTo>
                    <a:lnTo>
                      <a:pt x="28639" y="5823"/>
                    </a:lnTo>
                    <a:lnTo>
                      <a:pt x="50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9"/>
              <p:cNvSpPr/>
              <p:nvPr/>
            </p:nvSpPr>
            <p:spPr>
              <a:xfrm>
                <a:off x="582875" y="3257600"/>
                <a:ext cx="371250" cy="597600"/>
              </a:xfrm>
              <a:custGeom>
                <a:avLst/>
                <a:gdLst/>
                <a:ahLst/>
                <a:cxnLst/>
                <a:rect l="l" t="t" r="r" b="b"/>
                <a:pathLst>
                  <a:path w="14850" h="23904" extrusionOk="0">
                    <a:moveTo>
                      <a:pt x="14849" y="0"/>
                    </a:moveTo>
                    <a:lnTo>
                      <a:pt x="9779" y="2898"/>
                    </a:lnTo>
                    <a:lnTo>
                      <a:pt x="0" y="23903"/>
                    </a:lnTo>
                    <a:lnTo>
                      <a:pt x="5071" y="21006"/>
                    </a:lnTo>
                    <a:lnTo>
                      <a:pt x="148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1" name="Google Shape;2081;p39"/>
            <p:cNvSpPr/>
            <p:nvPr/>
          </p:nvSpPr>
          <p:spPr>
            <a:xfrm rot="-1005388">
              <a:off x="7507874" y="216622"/>
              <a:ext cx="489066" cy="422258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13513;p87">
            <a:extLst>
              <a:ext uri="{FF2B5EF4-FFF2-40B4-BE49-F238E27FC236}">
                <a16:creationId xmlns:a16="http://schemas.microsoft.com/office/drawing/2014/main" id="{6432920C-800A-4CB3-AC7F-BF49FF72E6F9}"/>
              </a:ext>
            </a:extLst>
          </p:cNvPr>
          <p:cNvGrpSpPr/>
          <p:nvPr/>
        </p:nvGrpSpPr>
        <p:grpSpPr>
          <a:xfrm>
            <a:off x="4318886" y="2386428"/>
            <a:ext cx="506227" cy="486374"/>
            <a:chOff x="3527780" y="2885263"/>
            <a:chExt cx="347435" cy="345534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60" name="Google Shape;13514;p87">
              <a:extLst>
                <a:ext uri="{FF2B5EF4-FFF2-40B4-BE49-F238E27FC236}">
                  <a16:creationId xmlns:a16="http://schemas.microsoft.com/office/drawing/2014/main" id="{8F42CC33-A8DB-475B-BBD2-372F7F393631}"/>
                </a:ext>
              </a:extLst>
            </p:cNvPr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3515;p87">
              <a:extLst>
                <a:ext uri="{FF2B5EF4-FFF2-40B4-BE49-F238E27FC236}">
                  <a16:creationId xmlns:a16="http://schemas.microsoft.com/office/drawing/2014/main" id="{862596BA-5805-42E0-BE3E-641086353463}"/>
                </a:ext>
              </a:extLst>
            </p:cNvPr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516;p87">
              <a:extLst>
                <a:ext uri="{FF2B5EF4-FFF2-40B4-BE49-F238E27FC236}">
                  <a16:creationId xmlns:a16="http://schemas.microsoft.com/office/drawing/2014/main" id="{FC45053B-4BB0-4FB9-B3C2-E0BC1DD4C6C3}"/>
                </a:ext>
              </a:extLst>
            </p:cNvPr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17;p87">
              <a:extLst>
                <a:ext uri="{FF2B5EF4-FFF2-40B4-BE49-F238E27FC236}">
                  <a16:creationId xmlns:a16="http://schemas.microsoft.com/office/drawing/2014/main" id="{2D8DAD4D-A967-4D88-AB8C-6116FAF245C5}"/>
                </a:ext>
              </a:extLst>
            </p:cNvPr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518;p87">
              <a:extLst>
                <a:ext uri="{FF2B5EF4-FFF2-40B4-BE49-F238E27FC236}">
                  <a16:creationId xmlns:a16="http://schemas.microsoft.com/office/drawing/2014/main" id="{F7A14DFC-38EA-4C97-AE82-CE91106021F6}"/>
                </a:ext>
              </a:extLst>
            </p:cNvPr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519;p87">
              <a:extLst>
                <a:ext uri="{FF2B5EF4-FFF2-40B4-BE49-F238E27FC236}">
                  <a16:creationId xmlns:a16="http://schemas.microsoft.com/office/drawing/2014/main" id="{0FDB137B-EA5F-4B50-AB46-788D86443E2E}"/>
                </a:ext>
              </a:extLst>
            </p:cNvPr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520;p87">
              <a:extLst>
                <a:ext uri="{FF2B5EF4-FFF2-40B4-BE49-F238E27FC236}">
                  <a16:creationId xmlns:a16="http://schemas.microsoft.com/office/drawing/2014/main" id="{9B55D4CC-7A4A-4150-B6B7-66D87307954F}"/>
                </a:ext>
              </a:extLst>
            </p:cNvPr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521;p87">
              <a:extLst>
                <a:ext uri="{FF2B5EF4-FFF2-40B4-BE49-F238E27FC236}">
                  <a16:creationId xmlns:a16="http://schemas.microsoft.com/office/drawing/2014/main" id="{425E7798-E193-4502-85CF-260B24EE184C}"/>
                </a:ext>
              </a:extLst>
            </p:cNvPr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522;p87">
              <a:extLst>
                <a:ext uri="{FF2B5EF4-FFF2-40B4-BE49-F238E27FC236}">
                  <a16:creationId xmlns:a16="http://schemas.microsoft.com/office/drawing/2014/main" id="{3FD1564B-6CCF-43D2-A36D-79F0EA764E36}"/>
                </a:ext>
              </a:extLst>
            </p:cNvPr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523;p87">
              <a:extLst>
                <a:ext uri="{FF2B5EF4-FFF2-40B4-BE49-F238E27FC236}">
                  <a16:creationId xmlns:a16="http://schemas.microsoft.com/office/drawing/2014/main" id="{DABDA35E-F78D-479B-8216-1181ADA35BCC}"/>
                </a:ext>
              </a:extLst>
            </p:cNvPr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524;p87">
              <a:extLst>
                <a:ext uri="{FF2B5EF4-FFF2-40B4-BE49-F238E27FC236}">
                  <a16:creationId xmlns:a16="http://schemas.microsoft.com/office/drawing/2014/main" id="{90C91F58-E31B-4BC6-A0A6-7F3A90351D70}"/>
                </a:ext>
              </a:extLst>
            </p:cNvPr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525;p87">
              <a:extLst>
                <a:ext uri="{FF2B5EF4-FFF2-40B4-BE49-F238E27FC236}">
                  <a16:creationId xmlns:a16="http://schemas.microsoft.com/office/drawing/2014/main" id="{E39B6F03-FE61-4D0C-A811-AE540A13595E}"/>
                </a:ext>
              </a:extLst>
            </p:cNvPr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526;p87">
              <a:extLst>
                <a:ext uri="{FF2B5EF4-FFF2-40B4-BE49-F238E27FC236}">
                  <a16:creationId xmlns:a16="http://schemas.microsoft.com/office/drawing/2014/main" id="{465A8E68-648A-4BB6-B141-1B3DD07845F8}"/>
                </a:ext>
              </a:extLst>
            </p:cNvPr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527;p87">
              <a:extLst>
                <a:ext uri="{FF2B5EF4-FFF2-40B4-BE49-F238E27FC236}">
                  <a16:creationId xmlns:a16="http://schemas.microsoft.com/office/drawing/2014/main" id="{66E36C4D-875D-4848-A0E8-CF4B6D26B57F}"/>
                </a:ext>
              </a:extLst>
            </p:cNvPr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528;p87">
              <a:extLst>
                <a:ext uri="{FF2B5EF4-FFF2-40B4-BE49-F238E27FC236}">
                  <a16:creationId xmlns:a16="http://schemas.microsoft.com/office/drawing/2014/main" id="{3E2C345F-9513-4C5B-ADDA-CE04DBA6C473}"/>
                </a:ext>
              </a:extLst>
            </p:cNvPr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529;p87">
              <a:extLst>
                <a:ext uri="{FF2B5EF4-FFF2-40B4-BE49-F238E27FC236}">
                  <a16:creationId xmlns:a16="http://schemas.microsoft.com/office/drawing/2014/main" id="{0DB42206-5E04-4504-8D52-4266D2AECA62}"/>
                </a:ext>
              </a:extLst>
            </p:cNvPr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530;p87">
              <a:extLst>
                <a:ext uri="{FF2B5EF4-FFF2-40B4-BE49-F238E27FC236}">
                  <a16:creationId xmlns:a16="http://schemas.microsoft.com/office/drawing/2014/main" id="{55344965-4DD0-453C-957E-6C12D6F5245C}"/>
                </a:ext>
              </a:extLst>
            </p:cNvPr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531;p87">
              <a:extLst>
                <a:ext uri="{FF2B5EF4-FFF2-40B4-BE49-F238E27FC236}">
                  <a16:creationId xmlns:a16="http://schemas.microsoft.com/office/drawing/2014/main" id="{A7133CE5-0915-4EDB-975E-516D407CB5E9}"/>
                </a:ext>
              </a:extLst>
            </p:cNvPr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532;p87">
              <a:extLst>
                <a:ext uri="{FF2B5EF4-FFF2-40B4-BE49-F238E27FC236}">
                  <a16:creationId xmlns:a16="http://schemas.microsoft.com/office/drawing/2014/main" id="{5BAA2735-9CB1-4914-8788-FE0B67189A74}"/>
                </a:ext>
              </a:extLst>
            </p:cNvPr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533;p87">
              <a:extLst>
                <a:ext uri="{FF2B5EF4-FFF2-40B4-BE49-F238E27FC236}">
                  <a16:creationId xmlns:a16="http://schemas.microsoft.com/office/drawing/2014/main" id="{1422DB94-FB65-4239-A415-E5B4697052B9}"/>
                </a:ext>
              </a:extLst>
            </p:cNvPr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534;p87">
              <a:extLst>
                <a:ext uri="{FF2B5EF4-FFF2-40B4-BE49-F238E27FC236}">
                  <a16:creationId xmlns:a16="http://schemas.microsoft.com/office/drawing/2014/main" id="{41B3A703-D020-4702-A2FE-C1BF2FAEF300}"/>
                </a:ext>
              </a:extLst>
            </p:cNvPr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535;p87">
              <a:extLst>
                <a:ext uri="{FF2B5EF4-FFF2-40B4-BE49-F238E27FC236}">
                  <a16:creationId xmlns:a16="http://schemas.microsoft.com/office/drawing/2014/main" id="{0C43EFCE-B88D-442A-8A46-4A168D3FCD0D}"/>
                </a:ext>
              </a:extLst>
            </p:cNvPr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3536;p87">
              <a:extLst>
                <a:ext uri="{FF2B5EF4-FFF2-40B4-BE49-F238E27FC236}">
                  <a16:creationId xmlns:a16="http://schemas.microsoft.com/office/drawing/2014/main" id="{B2A590DD-4702-4E6E-B042-BB06B1E03C71}"/>
                </a:ext>
              </a:extLst>
            </p:cNvPr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0" grpId="0"/>
      <p:bldP spid="204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2989;p66">
            <a:extLst>
              <a:ext uri="{FF2B5EF4-FFF2-40B4-BE49-F238E27FC236}">
                <a16:creationId xmlns:a16="http://schemas.microsoft.com/office/drawing/2014/main" id="{CFB91D77-C4F1-5AFE-180D-329CFD2D9AD0}"/>
              </a:ext>
            </a:extLst>
          </p:cNvPr>
          <p:cNvGrpSpPr/>
          <p:nvPr/>
        </p:nvGrpSpPr>
        <p:grpSpPr>
          <a:xfrm>
            <a:off x="6136481" y="377187"/>
            <a:ext cx="2528547" cy="2301719"/>
            <a:chOff x="4794566" y="1229221"/>
            <a:chExt cx="3492864" cy="273023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Google Shape;2990;p66">
              <a:extLst>
                <a:ext uri="{FF2B5EF4-FFF2-40B4-BE49-F238E27FC236}">
                  <a16:creationId xmlns:a16="http://schemas.microsoft.com/office/drawing/2014/main" id="{A8022A46-63BE-B9DA-4460-ECC6B98F6C41}"/>
                </a:ext>
              </a:extLst>
            </p:cNvPr>
            <p:cNvSpPr/>
            <p:nvPr/>
          </p:nvSpPr>
          <p:spPr>
            <a:xfrm>
              <a:off x="6010192" y="3526822"/>
              <a:ext cx="1061612" cy="432637"/>
            </a:xfrm>
            <a:custGeom>
              <a:avLst/>
              <a:gdLst/>
              <a:ahLst/>
              <a:cxnLst/>
              <a:rect l="l" t="t" r="r" b="b"/>
              <a:pathLst>
                <a:path w="15037" h="6128" extrusionOk="0">
                  <a:moveTo>
                    <a:pt x="2443" y="1"/>
                  </a:moveTo>
                  <a:lnTo>
                    <a:pt x="2222" y="2875"/>
                  </a:lnTo>
                  <a:cubicBezTo>
                    <a:pt x="2222" y="2875"/>
                    <a:pt x="2339" y="3398"/>
                    <a:pt x="1529" y="4116"/>
                  </a:cubicBezTo>
                  <a:cubicBezTo>
                    <a:pt x="732" y="4835"/>
                    <a:pt x="92" y="5500"/>
                    <a:pt x="92" y="5500"/>
                  </a:cubicBezTo>
                  <a:cubicBezTo>
                    <a:pt x="92" y="5500"/>
                    <a:pt x="1" y="5657"/>
                    <a:pt x="1" y="5892"/>
                  </a:cubicBezTo>
                  <a:cubicBezTo>
                    <a:pt x="1" y="6115"/>
                    <a:pt x="131" y="6127"/>
                    <a:pt x="693" y="6127"/>
                  </a:cubicBezTo>
                  <a:lnTo>
                    <a:pt x="14345" y="6127"/>
                  </a:lnTo>
                  <a:cubicBezTo>
                    <a:pt x="14906" y="6127"/>
                    <a:pt x="15037" y="6115"/>
                    <a:pt x="15037" y="5892"/>
                  </a:cubicBezTo>
                  <a:cubicBezTo>
                    <a:pt x="15037" y="5657"/>
                    <a:pt x="14946" y="5500"/>
                    <a:pt x="14946" y="5500"/>
                  </a:cubicBezTo>
                  <a:cubicBezTo>
                    <a:pt x="14946" y="5500"/>
                    <a:pt x="14305" y="4835"/>
                    <a:pt x="13495" y="4116"/>
                  </a:cubicBezTo>
                  <a:cubicBezTo>
                    <a:pt x="12699" y="3398"/>
                    <a:pt x="12804" y="2875"/>
                    <a:pt x="12804" y="2875"/>
                  </a:cubicBezTo>
                  <a:lnTo>
                    <a:pt x="12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91;p66">
              <a:extLst>
                <a:ext uri="{FF2B5EF4-FFF2-40B4-BE49-F238E27FC236}">
                  <a16:creationId xmlns:a16="http://schemas.microsoft.com/office/drawing/2014/main" id="{3BA00FB6-0601-EC14-43B5-A01A069F1A46}"/>
                </a:ext>
              </a:extLst>
            </p:cNvPr>
            <p:cNvSpPr/>
            <p:nvPr/>
          </p:nvSpPr>
          <p:spPr>
            <a:xfrm>
              <a:off x="4794566" y="1229221"/>
              <a:ext cx="3492864" cy="2297606"/>
            </a:xfrm>
            <a:custGeom>
              <a:avLst/>
              <a:gdLst/>
              <a:ahLst/>
              <a:cxnLst/>
              <a:rect l="l" t="t" r="r" b="b"/>
              <a:pathLst>
                <a:path w="49474" h="32544" extrusionOk="0">
                  <a:moveTo>
                    <a:pt x="2509" y="0"/>
                  </a:moveTo>
                  <a:cubicBezTo>
                    <a:pt x="1124" y="0"/>
                    <a:pt x="0" y="1124"/>
                    <a:pt x="0" y="2509"/>
                  </a:cubicBezTo>
                  <a:lnTo>
                    <a:pt x="0" y="30035"/>
                  </a:lnTo>
                  <a:cubicBezTo>
                    <a:pt x="0" y="31420"/>
                    <a:pt x="1124" y="32544"/>
                    <a:pt x="2509" y="32544"/>
                  </a:cubicBezTo>
                  <a:lnTo>
                    <a:pt x="46965" y="32544"/>
                  </a:lnTo>
                  <a:cubicBezTo>
                    <a:pt x="48350" y="32544"/>
                    <a:pt x="49474" y="31420"/>
                    <a:pt x="49474" y="30035"/>
                  </a:cubicBezTo>
                  <a:lnTo>
                    <a:pt x="49474" y="2509"/>
                  </a:lnTo>
                  <a:cubicBezTo>
                    <a:pt x="49474" y="1124"/>
                    <a:pt x="48350" y="0"/>
                    <a:pt x="46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92;p66">
              <a:extLst>
                <a:ext uri="{FF2B5EF4-FFF2-40B4-BE49-F238E27FC236}">
                  <a16:creationId xmlns:a16="http://schemas.microsoft.com/office/drawing/2014/main" id="{6CFD3A4A-451A-C4AE-77C8-070AF5ACE29D}"/>
                </a:ext>
              </a:extLst>
            </p:cNvPr>
            <p:cNvSpPr/>
            <p:nvPr/>
          </p:nvSpPr>
          <p:spPr>
            <a:xfrm>
              <a:off x="6472417" y="3323532"/>
              <a:ext cx="137163" cy="137161"/>
            </a:xfrm>
            <a:custGeom>
              <a:avLst/>
              <a:gdLst/>
              <a:ahLst/>
              <a:cxnLst/>
              <a:rect l="l" t="t" r="r" b="b"/>
              <a:pathLst>
                <a:path w="3005" h="3020" extrusionOk="0">
                  <a:moveTo>
                    <a:pt x="1503" y="1"/>
                  </a:moveTo>
                  <a:cubicBezTo>
                    <a:pt x="667" y="1"/>
                    <a:pt x="0" y="680"/>
                    <a:pt x="0" y="1504"/>
                  </a:cubicBezTo>
                  <a:cubicBezTo>
                    <a:pt x="0" y="2340"/>
                    <a:pt x="667" y="3019"/>
                    <a:pt x="1503" y="3019"/>
                  </a:cubicBezTo>
                  <a:cubicBezTo>
                    <a:pt x="2326" y="3019"/>
                    <a:pt x="3005" y="2340"/>
                    <a:pt x="3005" y="1504"/>
                  </a:cubicBezTo>
                  <a:cubicBezTo>
                    <a:pt x="3005" y="680"/>
                    <a:pt x="2326" y="1"/>
                    <a:pt x="1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4" name="Google Shape;2994;p66"/>
          <p:cNvSpPr/>
          <p:nvPr/>
        </p:nvSpPr>
        <p:spPr>
          <a:xfrm>
            <a:off x="2544682" y="1242"/>
            <a:ext cx="6330" cy="10086"/>
          </a:xfrm>
          <a:custGeom>
            <a:avLst/>
            <a:gdLst/>
            <a:ahLst/>
            <a:cxnLst/>
            <a:rect l="l" t="t" r="r" b="b"/>
            <a:pathLst>
              <a:path w="91" h="145" extrusionOk="0">
                <a:moveTo>
                  <a:pt x="0" y="0"/>
                </a:moveTo>
                <a:lnTo>
                  <a:pt x="72" y="144"/>
                </a:lnTo>
                <a:lnTo>
                  <a:pt x="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55.png">
            <a:extLst>
              <a:ext uri="{FF2B5EF4-FFF2-40B4-BE49-F238E27FC236}">
                <a16:creationId xmlns:a16="http://schemas.microsoft.com/office/drawing/2014/main" id="{B33DE5BF-9431-EB10-D76D-74CF780A7966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281898" y="262893"/>
            <a:ext cx="3075262" cy="184710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pSp>
        <p:nvGrpSpPr>
          <p:cNvPr id="9" name="Google Shape;3009;p68">
            <a:extLst>
              <a:ext uri="{FF2B5EF4-FFF2-40B4-BE49-F238E27FC236}">
                <a16:creationId xmlns:a16="http://schemas.microsoft.com/office/drawing/2014/main" id="{99232A61-E995-0A0C-F018-56DFFADF998A}"/>
              </a:ext>
            </a:extLst>
          </p:cNvPr>
          <p:cNvGrpSpPr/>
          <p:nvPr/>
        </p:nvGrpSpPr>
        <p:grpSpPr>
          <a:xfrm>
            <a:off x="100735" y="2110000"/>
            <a:ext cx="1401841" cy="2863301"/>
            <a:chOff x="5831933" y="1426049"/>
            <a:chExt cx="1401841" cy="265334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Google Shape;3010;p68">
              <a:extLst>
                <a:ext uri="{FF2B5EF4-FFF2-40B4-BE49-F238E27FC236}">
                  <a16:creationId xmlns:a16="http://schemas.microsoft.com/office/drawing/2014/main" id="{D7EE40F7-E188-9682-6046-EFEE62601986}"/>
                </a:ext>
              </a:extLst>
            </p:cNvPr>
            <p:cNvSpPr/>
            <p:nvPr/>
          </p:nvSpPr>
          <p:spPr>
            <a:xfrm>
              <a:off x="5831933" y="1426049"/>
              <a:ext cx="1401841" cy="2653341"/>
            </a:xfrm>
            <a:custGeom>
              <a:avLst/>
              <a:gdLst/>
              <a:ahLst/>
              <a:cxnLst/>
              <a:rect l="l" t="t" r="r" b="b"/>
              <a:pathLst>
                <a:path w="22301" h="42212" extrusionOk="0">
                  <a:moveTo>
                    <a:pt x="1712" y="1"/>
                  </a:moveTo>
                  <a:cubicBezTo>
                    <a:pt x="771" y="1"/>
                    <a:pt x="1" y="967"/>
                    <a:pt x="1" y="2143"/>
                  </a:cubicBezTo>
                  <a:lnTo>
                    <a:pt x="1" y="40082"/>
                  </a:lnTo>
                  <a:cubicBezTo>
                    <a:pt x="1" y="41257"/>
                    <a:pt x="771" y="42212"/>
                    <a:pt x="1712" y="42212"/>
                  </a:cubicBezTo>
                  <a:lnTo>
                    <a:pt x="20590" y="42212"/>
                  </a:lnTo>
                  <a:cubicBezTo>
                    <a:pt x="21531" y="42212"/>
                    <a:pt x="22301" y="41257"/>
                    <a:pt x="22301" y="40082"/>
                  </a:cubicBezTo>
                  <a:lnTo>
                    <a:pt x="22301" y="2143"/>
                  </a:lnTo>
                  <a:cubicBezTo>
                    <a:pt x="22301" y="967"/>
                    <a:pt x="21531" y="1"/>
                    <a:pt x="205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11;p68">
              <a:extLst>
                <a:ext uri="{FF2B5EF4-FFF2-40B4-BE49-F238E27FC236}">
                  <a16:creationId xmlns:a16="http://schemas.microsoft.com/office/drawing/2014/main" id="{9BB08473-F899-400B-DEC8-41811FC8718F}"/>
                </a:ext>
              </a:extLst>
            </p:cNvPr>
            <p:cNvSpPr/>
            <p:nvPr/>
          </p:nvSpPr>
          <p:spPr>
            <a:xfrm>
              <a:off x="6434698" y="3711415"/>
              <a:ext cx="196312" cy="196367"/>
            </a:xfrm>
            <a:custGeom>
              <a:avLst/>
              <a:gdLst/>
              <a:ahLst/>
              <a:cxnLst/>
              <a:rect l="l" t="t" r="r" b="b"/>
              <a:pathLst>
                <a:path w="3123" h="3124" extrusionOk="0">
                  <a:moveTo>
                    <a:pt x="1555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8"/>
                    <a:pt x="693" y="3124"/>
                    <a:pt x="1555" y="3124"/>
                  </a:cubicBezTo>
                  <a:cubicBezTo>
                    <a:pt x="2431" y="3124"/>
                    <a:pt x="3123" y="2418"/>
                    <a:pt x="3123" y="1556"/>
                  </a:cubicBezTo>
                  <a:cubicBezTo>
                    <a:pt x="3123" y="694"/>
                    <a:pt x="2431" y="1"/>
                    <a:pt x="1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0AFC7048-8A6D-01C7-DC85-D8361619AE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43" y="2205891"/>
            <a:ext cx="1116224" cy="2297308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DF4503-1CF2-57BC-E0C1-B51DEC8709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4193" y="467345"/>
            <a:ext cx="2063287" cy="161969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grpSp>
        <p:nvGrpSpPr>
          <p:cNvPr id="2989" name="Google Shape;2989;p66"/>
          <p:cNvGrpSpPr/>
          <p:nvPr/>
        </p:nvGrpSpPr>
        <p:grpSpPr>
          <a:xfrm>
            <a:off x="5762986" y="2365104"/>
            <a:ext cx="3336733" cy="2608197"/>
            <a:chOff x="4794566" y="1229221"/>
            <a:chExt cx="3492864" cy="273023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90" name="Google Shape;2990;p66"/>
            <p:cNvSpPr/>
            <p:nvPr/>
          </p:nvSpPr>
          <p:spPr>
            <a:xfrm>
              <a:off x="6010192" y="3526822"/>
              <a:ext cx="1061612" cy="432637"/>
            </a:xfrm>
            <a:custGeom>
              <a:avLst/>
              <a:gdLst/>
              <a:ahLst/>
              <a:cxnLst/>
              <a:rect l="l" t="t" r="r" b="b"/>
              <a:pathLst>
                <a:path w="15037" h="6128" extrusionOk="0">
                  <a:moveTo>
                    <a:pt x="2443" y="1"/>
                  </a:moveTo>
                  <a:lnTo>
                    <a:pt x="2222" y="2875"/>
                  </a:lnTo>
                  <a:cubicBezTo>
                    <a:pt x="2222" y="2875"/>
                    <a:pt x="2339" y="3398"/>
                    <a:pt x="1529" y="4116"/>
                  </a:cubicBezTo>
                  <a:cubicBezTo>
                    <a:pt x="732" y="4835"/>
                    <a:pt x="92" y="5500"/>
                    <a:pt x="92" y="5500"/>
                  </a:cubicBezTo>
                  <a:cubicBezTo>
                    <a:pt x="92" y="5500"/>
                    <a:pt x="1" y="5657"/>
                    <a:pt x="1" y="5892"/>
                  </a:cubicBezTo>
                  <a:cubicBezTo>
                    <a:pt x="1" y="6115"/>
                    <a:pt x="131" y="6127"/>
                    <a:pt x="693" y="6127"/>
                  </a:cubicBezTo>
                  <a:lnTo>
                    <a:pt x="14345" y="6127"/>
                  </a:lnTo>
                  <a:cubicBezTo>
                    <a:pt x="14906" y="6127"/>
                    <a:pt x="15037" y="6115"/>
                    <a:pt x="15037" y="5892"/>
                  </a:cubicBezTo>
                  <a:cubicBezTo>
                    <a:pt x="15037" y="5657"/>
                    <a:pt x="14946" y="5500"/>
                    <a:pt x="14946" y="5500"/>
                  </a:cubicBezTo>
                  <a:cubicBezTo>
                    <a:pt x="14946" y="5500"/>
                    <a:pt x="14305" y="4835"/>
                    <a:pt x="13495" y="4116"/>
                  </a:cubicBezTo>
                  <a:cubicBezTo>
                    <a:pt x="12699" y="3398"/>
                    <a:pt x="12804" y="2875"/>
                    <a:pt x="12804" y="2875"/>
                  </a:cubicBezTo>
                  <a:lnTo>
                    <a:pt x="12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6"/>
            <p:cNvSpPr/>
            <p:nvPr/>
          </p:nvSpPr>
          <p:spPr>
            <a:xfrm>
              <a:off x="4794566" y="1229221"/>
              <a:ext cx="3492864" cy="2297606"/>
            </a:xfrm>
            <a:custGeom>
              <a:avLst/>
              <a:gdLst/>
              <a:ahLst/>
              <a:cxnLst/>
              <a:rect l="l" t="t" r="r" b="b"/>
              <a:pathLst>
                <a:path w="49474" h="32544" extrusionOk="0">
                  <a:moveTo>
                    <a:pt x="2509" y="0"/>
                  </a:moveTo>
                  <a:cubicBezTo>
                    <a:pt x="1124" y="0"/>
                    <a:pt x="0" y="1124"/>
                    <a:pt x="0" y="2509"/>
                  </a:cubicBezTo>
                  <a:lnTo>
                    <a:pt x="0" y="30035"/>
                  </a:lnTo>
                  <a:cubicBezTo>
                    <a:pt x="0" y="31420"/>
                    <a:pt x="1124" y="32544"/>
                    <a:pt x="2509" y="32544"/>
                  </a:cubicBezTo>
                  <a:lnTo>
                    <a:pt x="46965" y="32544"/>
                  </a:lnTo>
                  <a:cubicBezTo>
                    <a:pt x="48350" y="32544"/>
                    <a:pt x="49474" y="31420"/>
                    <a:pt x="49474" y="30035"/>
                  </a:cubicBezTo>
                  <a:lnTo>
                    <a:pt x="49474" y="2509"/>
                  </a:lnTo>
                  <a:cubicBezTo>
                    <a:pt x="49474" y="1124"/>
                    <a:pt x="48350" y="0"/>
                    <a:pt x="46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6"/>
            <p:cNvSpPr/>
            <p:nvPr/>
          </p:nvSpPr>
          <p:spPr>
            <a:xfrm>
              <a:off x="6472417" y="3323532"/>
              <a:ext cx="137163" cy="137161"/>
            </a:xfrm>
            <a:custGeom>
              <a:avLst/>
              <a:gdLst/>
              <a:ahLst/>
              <a:cxnLst/>
              <a:rect l="l" t="t" r="r" b="b"/>
              <a:pathLst>
                <a:path w="3005" h="3020" extrusionOk="0">
                  <a:moveTo>
                    <a:pt x="1503" y="1"/>
                  </a:moveTo>
                  <a:cubicBezTo>
                    <a:pt x="667" y="1"/>
                    <a:pt x="0" y="680"/>
                    <a:pt x="0" y="1504"/>
                  </a:cubicBezTo>
                  <a:cubicBezTo>
                    <a:pt x="0" y="2340"/>
                    <a:pt x="667" y="3019"/>
                    <a:pt x="1503" y="3019"/>
                  </a:cubicBezTo>
                  <a:cubicBezTo>
                    <a:pt x="2326" y="3019"/>
                    <a:pt x="3005" y="2340"/>
                    <a:pt x="3005" y="1504"/>
                  </a:cubicBezTo>
                  <a:cubicBezTo>
                    <a:pt x="3005" y="680"/>
                    <a:pt x="2326" y="1"/>
                    <a:pt x="1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EFDD34D-BBEA-DC09-8BA0-00A2E31E29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3330" y="2460216"/>
            <a:ext cx="2916043" cy="1863351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graphicFrame>
        <p:nvGraphicFramePr>
          <p:cNvPr id="20" name="Διάγραμμα 17">
            <a:extLst>
              <a:ext uri="{FF2B5EF4-FFF2-40B4-BE49-F238E27FC236}">
                <a16:creationId xmlns:a16="http://schemas.microsoft.com/office/drawing/2014/main" id="{DA5AA420-5033-0AD7-4616-A9ECD79569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3286920"/>
              </p:ext>
            </p:extLst>
          </p:nvPr>
        </p:nvGraphicFramePr>
        <p:xfrm>
          <a:off x="1562209" y="2091543"/>
          <a:ext cx="4529213" cy="3050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988" name="Google Shape;2988;p66"/>
          <p:cNvSpPr txBox="1">
            <a:spLocks noGrp="1"/>
          </p:cNvSpPr>
          <p:nvPr>
            <p:ph type="title"/>
          </p:nvPr>
        </p:nvSpPr>
        <p:spPr>
          <a:xfrm>
            <a:off x="2156191" y="1806184"/>
            <a:ext cx="4831618" cy="17518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IoT </a:t>
            </a:r>
            <a:r>
              <a:rPr lang="el-G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έξυπνο σύστημα ασφαλείας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8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37E312C-311A-4672-90B1-791346163D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>
                                            <p:graphicEl>
                                              <a:dgm id="{E37E312C-311A-4672-90B1-791346163D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64A7AE1-2476-4EA0-9153-B28806AEA8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graphicEl>
                                              <a:dgm id="{164A7AE1-2476-4EA0-9153-B28806AEA8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B5E6B17-1CE7-4F52-A8E9-C4952A5B4A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>
                                            <p:graphicEl>
                                              <a:dgm id="{2B5E6B17-1CE7-4F52-A8E9-C4952A5B4A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4C47392-861A-475E-8D19-55B8FC2247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>
                                            <p:graphicEl>
                                              <a:dgm id="{E4C47392-861A-475E-8D19-55B8FC2247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88DC0F8-1ED6-4E20-8446-2C3C611CD3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>
                                            <p:graphicEl>
                                              <a:dgm id="{E88DC0F8-1ED6-4E20-8446-2C3C611CD3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8DB8D43-0256-4AB3-9124-8ADFB8545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>
                                            <p:graphicEl>
                                              <a:dgm id="{98DB8D43-0256-4AB3-9124-8ADFB85455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6E94178-1029-41FC-8EFF-5D5D5EFA6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>
                                            <p:graphicEl>
                                              <a:dgm id="{26E94178-1029-41FC-8EFF-5D5D5EFA61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AE1F706D-E9F1-436F-9320-0135AC3CE5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graphicEl>
                                              <a:dgm id="{AE1F706D-E9F1-436F-9320-0135AC3CE5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FE168185-6DED-4FDA-AEC5-B13E71E847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>
                                            <p:graphicEl>
                                              <a:dgm id="{FE168185-6DED-4FDA-AEC5-B13E71E847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4632CC1-7AC8-425D-B198-252B423055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>
                                            <p:graphicEl>
                                              <a:dgm id="{94632CC1-7AC8-425D-B198-252B423055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A8686F71-72E5-4F5C-AE6B-00F0455AB4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>
                                            <p:graphicEl>
                                              <a:dgm id="{A8686F71-72E5-4F5C-AE6B-00F0455AB4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283F160-3C7A-469C-BB1C-0A6653C056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>
                                            <p:graphicEl>
                                              <a:dgm id="{E283F160-3C7A-469C-BB1C-0A6653C056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5E1BB5A-CC5A-4B5C-BAA1-6BC8D134AD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>
                                            <p:graphicEl>
                                              <a:dgm id="{85E1BB5A-CC5A-4B5C-BAA1-6BC8D134AD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226BA7E-E176-4B39-BFB3-26EABEF665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0">
                                            <p:graphicEl>
                                              <a:dgm id="{2226BA7E-E176-4B39-BFB3-26EABEF665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D5B1DE6-B956-4AA2-837D-D0F704F422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>
                                            <p:graphicEl>
                                              <a:dgm id="{9D5B1DE6-B956-4AA2-837D-D0F704F422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188B4F5-DBC5-4B94-BC7D-67E452C539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>
                                            <p:graphicEl>
                                              <a:dgm id="{9188B4F5-DBC5-4B94-BC7D-67E452C539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932E659-8BB4-4BFE-8400-7B58A6E439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>
                                            <p:graphicEl>
                                              <a:dgm id="{2932E659-8BB4-4BFE-8400-7B58A6E439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C914F6C-9971-4622-9E99-14018ADDBA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>
                                            <p:graphicEl>
                                              <a:dgm id="{1C914F6C-9971-4622-9E99-14018ADDBA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DF6818AA-E303-46FD-998E-D9690CD980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>
                                            <p:graphicEl>
                                              <a:dgm id="{DF6818AA-E303-46FD-998E-D9690CD980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C1E17D5-4B63-49AC-A9BC-C30F7E0806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0">
                                            <p:graphicEl>
                                              <a:dgm id="{8C1E17D5-4B63-49AC-A9BC-C30F7E0806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3A1C387-4865-477E-B592-EFA5665AF1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0">
                                            <p:graphicEl>
                                              <a:dgm id="{83A1C387-4865-477E-B592-EFA5665AF1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4930C049-D201-4D9A-A1C0-260756CFFE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0">
                                            <p:graphicEl>
                                              <a:dgm id="{4930C049-D201-4D9A-A1C0-260756CFFE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C5A0CB5-7057-46D4-9465-1B728FE0C3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0">
                                            <p:graphicEl>
                                              <a:dgm id="{8C5A0CB5-7057-46D4-9465-1B728FE0C3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5ECED80-FCD4-4383-8630-644E8AAECC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0">
                                            <p:graphicEl>
                                              <a:dgm id="{85ECED80-FCD4-4383-8630-644E8AAECC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635D1E4-69A9-4682-9078-73BA636E73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0">
                                            <p:graphicEl>
                                              <a:dgm id="{6635D1E4-69A9-4682-9078-73BA636E73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610EC75-D59E-4AC8-9B70-1E65131100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0">
                                            <p:graphicEl>
                                              <a:dgm id="{5610EC75-D59E-4AC8-9B70-1E65131100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CC8E58C-9F03-4F00-8D19-14D2E76615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0">
                                            <p:graphicEl>
                                              <a:dgm id="{9CC8E58C-9F03-4F00-8D19-14D2E76615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BC395E77-BC2F-49EC-BEB9-82A1BFEF88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0">
                                            <p:graphicEl>
                                              <a:dgm id="{BC395E77-BC2F-49EC-BEB9-82A1BFEF88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B65BAC6-1ED2-4746-9462-AEDCD86BD9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0">
                                            <p:graphicEl>
                                              <a:dgm id="{EB65BAC6-1ED2-4746-9462-AEDCD86BD9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7384AF9F-7F25-4687-991D-ACC347061B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0">
                                            <p:graphicEl>
                                              <a:dgm id="{7384AF9F-7F25-4687-991D-ACC347061B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4BCE3A31-0F32-4D4D-8389-6AC1126E8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0">
                                            <p:graphicEl>
                                              <a:dgm id="{4BCE3A31-0F32-4D4D-8389-6AC1126E84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4A25A0E8-DE2F-4551-AA32-DC40402019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0">
                                            <p:graphicEl>
                                              <a:dgm id="{4A25A0E8-DE2F-4551-AA32-DC40402019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C5D685F7-536A-40F9-AE27-D045908522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0">
                                            <p:graphicEl>
                                              <a:dgm id="{C5D685F7-536A-40F9-AE27-D045908522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482AE4EE-95D0-4664-8DAD-40CEE3813C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0">
                                            <p:graphicEl>
                                              <a:dgm id="{482AE4EE-95D0-4664-8DAD-40CEE3813C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F7A6F742-618A-408D-8DC9-9B7E48E6BE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0">
                                            <p:graphicEl>
                                              <a:dgm id="{F7A6F742-618A-408D-8DC9-9B7E48E6BE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440A2F3E-E195-469E-B8FE-7D922193D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0">
                                            <p:graphicEl>
                                              <a:dgm id="{440A2F3E-E195-469E-B8FE-7D922193D0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7EE597A9-B5C7-4A2F-A031-D6E6AFDF9C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0">
                                            <p:graphicEl>
                                              <a:dgm id="{7EE597A9-B5C7-4A2F-A031-D6E6AFDF9C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43276FB-38B3-4A9D-9B08-7FE662B2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0">
                                            <p:graphicEl>
                                              <a:dgm id="{543276FB-38B3-4A9D-9B08-7FE662B2C5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8482ACEB-2C22-41F1-8295-AE54CAB00B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0">
                                            <p:graphicEl>
                                              <a:dgm id="{8482ACEB-2C22-41F1-8295-AE54CAB00B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2D209E1-CEA2-4EB3-97DF-7C50F15F52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0">
                                            <p:graphicEl>
                                              <a:dgm id="{62D209E1-CEA2-4EB3-97DF-7C50F15F52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A7AF0D4-A34F-47FF-82AC-B29E295E92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20">
                                            <p:graphicEl>
                                              <a:dgm id="{6A7AF0D4-A34F-47FF-82AC-B29E295E92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959843AE-F68F-419E-9EFD-84DB061549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0">
                                            <p:graphicEl>
                                              <a:dgm id="{959843AE-F68F-419E-9EFD-84DB061549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DB74CED1-46AE-441C-BFB6-F1A7C3880B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20">
                                            <p:graphicEl>
                                              <a:dgm id="{DB74CED1-46AE-441C-BFB6-F1A7C3880B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BE9FE243-BF31-4D62-A4E2-403231E0BD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0">
                                            <p:graphicEl>
                                              <a:dgm id="{BE9FE243-BF31-4D62-A4E2-403231E0BD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4C1767F-D93B-4228-9457-39B1F99039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20">
                                            <p:graphicEl>
                                              <a:dgm id="{24C1767F-D93B-4228-9457-39B1F99039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654DADAD-38F9-42B6-8339-B01F0F6120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0">
                                            <p:graphicEl>
                                              <a:dgm id="{654DADAD-38F9-42B6-8339-B01F0F6120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3E62C53F-85F0-46A8-A0B9-61E327DFFD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0">
                                            <p:graphicEl>
                                              <a:dgm id="{3E62C53F-85F0-46A8-A0B9-61E327DFFD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2F06AB1A-212E-4DF8-9EAD-BC9B35A90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0">
                                            <p:graphicEl>
                                              <a:dgm id="{2F06AB1A-212E-4DF8-9EAD-BC9B35A90B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 uiExpand="1">
        <p:bldSub>
          <a:bldDgm bld="one"/>
        </p:bldSub>
      </p:bldGraphic>
      <p:bldP spid="298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p60"/>
          <p:cNvSpPr txBox="1">
            <a:spLocks noGrp="1"/>
          </p:cNvSpPr>
          <p:nvPr>
            <p:ph type="title"/>
          </p:nvPr>
        </p:nvSpPr>
        <p:spPr>
          <a:xfrm>
            <a:off x="2827313" y="2297400"/>
            <a:ext cx="4031128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latin typeface="Book Antiqua" panose="02040602050305030304" pitchFamily="18" charset="0"/>
              </a:rPr>
              <a:t>Υλοποίηση</a:t>
            </a:r>
            <a:endParaRPr dirty="0"/>
          </a:p>
        </p:txBody>
      </p:sp>
      <p:sp>
        <p:nvSpPr>
          <p:cNvPr id="2743" name="Google Shape;2743;p60"/>
          <p:cNvSpPr/>
          <p:nvPr/>
        </p:nvSpPr>
        <p:spPr>
          <a:xfrm>
            <a:off x="1739213" y="2102400"/>
            <a:ext cx="938700" cy="938700"/>
          </a:xfrm>
          <a:prstGeom prst="octagon">
            <a:avLst>
              <a:gd name="adj" fmla="val 0"/>
            </a:avLst>
          </a:prstGeom>
          <a:solidFill>
            <a:schemeClr val="dk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60"/>
          <p:cNvSpPr txBox="1">
            <a:spLocks noGrp="1"/>
          </p:cNvSpPr>
          <p:nvPr>
            <p:ph type="title" idx="2"/>
          </p:nvPr>
        </p:nvSpPr>
        <p:spPr>
          <a:xfrm>
            <a:off x="1664513" y="2334000"/>
            <a:ext cx="1088100" cy="475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2" grpId="0"/>
      <p:bldP spid="2743" grpId="0" animBg="1"/>
      <p:bldP spid="2745" grpId="0"/>
    </p:bldLst>
  </p:timing>
</p:sld>
</file>

<file path=ppt/theme/theme1.xml><?xml version="1.0" encoding="utf-8"?>
<a:theme xmlns:a="http://schemas.openxmlformats.org/drawingml/2006/main" name="System Administrator Appreciation Day by Slidesgo">
  <a:themeElements>
    <a:clrScheme name="Simple Light">
      <a:dk1>
        <a:srgbClr val="050A12"/>
      </a:dk1>
      <a:lt1>
        <a:srgbClr val="FFFFFF"/>
      </a:lt1>
      <a:dk2>
        <a:srgbClr val="1F3D52"/>
      </a:dk2>
      <a:lt2>
        <a:srgbClr val="2F536D"/>
      </a:lt2>
      <a:accent1>
        <a:srgbClr val="142836"/>
      </a:accent1>
      <a:accent2>
        <a:srgbClr val="0C1A23"/>
      </a:accent2>
      <a:accent3>
        <a:srgbClr val="142836"/>
      </a:accent3>
      <a:accent4>
        <a:srgbClr val="5F8195"/>
      </a:accent4>
      <a:accent5>
        <a:srgbClr val="08151E"/>
      </a:accent5>
      <a:accent6>
        <a:srgbClr val="9FC3D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323</Words>
  <Application>Microsoft Office PowerPoint</Application>
  <PresentationFormat>Προβολή στην οθόνη (16:9)</PresentationFormat>
  <Paragraphs>97</Paragraphs>
  <Slides>18</Slides>
  <Notes>18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8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18</vt:i4>
      </vt:variant>
    </vt:vector>
  </HeadingPairs>
  <TitlesOfParts>
    <vt:vector size="27" baseType="lpstr">
      <vt:lpstr>Nunito Sans Black</vt:lpstr>
      <vt:lpstr>Dosis</vt:lpstr>
      <vt:lpstr>Nunito Sans</vt:lpstr>
      <vt:lpstr>Arial</vt:lpstr>
      <vt:lpstr>Wingdings</vt:lpstr>
      <vt:lpstr>Pacifico</vt:lpstr>
      <vt:lpstr>Book Antiqua</vt:lpstr>
      <vt:lpstr>Lato</vt:lpstr>
      <vt:lpstr>System Administrator Appreciation Day by Slidesgo</vt:lpstr>
      <vt:lpstr>Σχολή οικονομίας και τεχνολογίας  </vt:lpstr>
      <vt:lpstr>Πτυχιακή εργασία</vt:lpstr>
      <vt:lpstr>01</vt:lpstr>
      <vt:lpstr>ΙοΤ συστήματα ασφαλείας</vt:lpstr>
      <vt:lpstr>Το πρώτο σύστημα ασφαλείας από τον Έντουιν Χόλμς το 1858</vt:lpstr>
      <vt:lpstr>Internet of Things</vt:lpstr>
      <vt:lpstr>Internet of Things</vt:lpstr>
      <vt:lpstr>IoT έξυπνο σύστημα ασφαλείας</vt:lpstr>
      <vt:lpstr>Υλοποίηση</vt:lpstr>
      <vt:lpstr>IoT έξυπνο σύστημα ασφαλείας κύκλωμα</vt:lpstr>
      <vt:lpstr>IoT έξυπνο σύστημα ασφαλείας λογισμικό</vt:lpstr>
      <vt:lpstr>Arduino IoT Cloud</vt:lpstr>
      <vt:lpstr>Κώδικας</vt:lpstr>
      <vt:lpstr>Συνάρτηση Setup( )</vt:lpstr>
      <vt:lpstr>Συνάρτηση Loop( )</vt:lpstr>
      <vt:lpstr>Προβλήματα που προέκυψαν</vt:lpstr>
      <vt:lpstr>Προβλήματα που προέκυψαν</vt:lpstr>
      <vt:lpstr>ΕΥΧΑΡΙΣΤΩ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Σχολή οικονομίας και τεχνολογίας</dc:title>
  <cp:lastModifiedBy>George Madasas</cp:lastModifiedBy>
  <cp:revision>83</cp:revision>
  <dcterms:modified xsi:type="dcterms:W3CDTF">2023-05-29T16:57:26Z</dcterms:modified>
</cp:coreProperties>
</file>